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330" r:id="rId2"/>
    <p:sldId id="256" r:id="rId3"/>
    <p:sldId id="257" r:id="rId4"/>
    <p:sldId id="318" r:id="rId5"/>
    <p:sldId id="319" r:id="rId6"/>
    <p:sldId id="320" r:id="rId7"/>
    <p:sldId id="321" r:id="rId8"/>
    <p:sldId id="282" r:id="rId9"/>
    <p:sldId id="322" r:id="rId10"/>
    <p:sldId id="323" r:id="rId11"/>
    <p:sldId id="309" r:id="rId12"/>
    <p:sldId id="310" r:id="rId13"/>
    <p:sldId id="324" r:id="rId14"/>
    <p:sldId id="325" r:id="rId15"/>
    <p:sldId id="326" r:id="rId16"/>
    <p:sldId id="328" r:id="rId17"/>
    <p:sldId id="329" r:id="rId18"/>
    <p:sldId id="308" r:id="rId19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.VnTifani Heavy" panose="020B7200000000000000" pitchFamily="34" charset="0"/>
      <p:regular r:id="rId25"/>
    </p:embeddedFont>
    <p:embeddedFont>
      <p:font typeface=".VnTifani HeavyH" panose="020B7200000000000000" pitchFamily="3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00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113" d="100"/>
          <a:sy n="113" d="100"/>
        </p:scale>
        <p:origin x="1794" y="1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a.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a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c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</a:t>
            </a:r>
            <a:r>
              <a:rPr lang="en-US" baseline="0" dirty="0" err="1"/>
              <a:t>khắc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eg"/><Relationship Id="rId5" Type="http://schemas.openxmlformats.org/officeDocument/2006/relationships/image" Target="../media/image2.wmf"/><Relationship Id="rId10" Type="http://schemas.openxmlformats.org/officeDocument/2006/relationships/image" Target="../media/image7.jpg"/><Relationship Id="rId4" Type="http://schemas.openxmlformats.org/officeDocument/2006/relationships/image" Target="../media/image1.w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slide" Target="slide18.xml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17.xml"/><Relationship Id="rId5" Type="http://schemas.openxmlformats.org/officeDocument/2006/relationships/image" Target="../media/image23.png"/><Relationship Id="rId15" Type="http://schemas.openxmlformats.org/officeDocument/2006/relationships/slide" Target="slide14.xml"/><Relationship Id="rId10" Type="http://schemas.openxmlformats.org/officeDocument/2006/relationships/image" Target="../media/image27.png"/><Relationship Id="rId19" Type="http://schemas.openxmlformats.org/officeDocument/2006/relationships/image" Target="../media/image33.gif"/><Relationship Id="rId4" Type="http://schemas.openxmlformats.org/officeDocument/2006/relationships/slide" Target="slide16.xml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gif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3.xml"/><Relationship Id="rId7" Type="http://schemas.openxmlformats.org/officeDocument/2006/relationships/audio" Target="../media/audio5.wav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tags" Target="../tags/tag4.xml"/><Relationship Id="rId16" Type="http://schemas.openxmlformats.org/officeDocument/2006/relationships/image" Target="../media/image39.gif"/><Relationship Id="rId20" Type="http://schemas.openxmlformats.org/officeDocument/2006/relationships/image" Target="../media/image43.png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8.gif"/><Relationship Id="rId10" Type="http://schemas.openxmlformats.org/officeDocument/2006/relationships/audio" Target="../media/audio7.wav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7.gif"/><Relationship Id="rId22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7.xml"/><Relationship Id="rId21" Type="http://schemas.openxmlformats.org/officeDocument/2006/relationships/image" Target="../media/image38.gif"/><Relationship Id="rId7" Type="http://schemas.openxmlformats.org/officeDocument/2006/relationships/tags" Target="../tags/tag11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6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48.jpe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9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47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6.gif"/><Relationship Id="rId31" Type="http://schemas.openxmlformats.org/officeDocument/2006/relationships/image" Target="../media/image50.jpe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3.xml"/><Relationship Id="rId30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slide" Target="slide13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15.xml"/><Relationship Id="rId21" Type="http://schemas.openxmlformats.org/officeDocument/2006/relationships/image" Target="../media/image38.gif"/><Relationship Id="rId7" Type="http://schemas.openxmlformats.org/officeDocument/2006/relationships/tags" Target="../tags/tag19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14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49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7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54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6.gif"/><Relationship Id="rId31" Type="http://schemas.openxmlformats.org/officeDocument/2006/relationships/image" Target="../media/image56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3.xml"/><Relationship Id="rId30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2" name="Text Box 99"/>
          <p:cNvSpPr txBox="1">
            <a:spLocks noChangeArrowheads="1"/>
          </p:cNvSpPr>
          <p:nvPr/>
        </p:nvSpPr>
        <p:spPr bwMode="auto">
          <a:xfrm>
            <a:off x="968858" y="386432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" y="120780"/>
            <a:ext cx="714103" cy="7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41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665505"/>
            <a:ext cx="44577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L¹c ®µ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 - c</a:t>
            </a:r>
          </a:p>
        </p:txBody>
      </p:sp>
      <p:pic>
        <p:nvPicPr>
          <p:cNvPr id="7" name="Picture 2" descr="Não cá vàng&quot; và trí nhớ 3 giây - sự thật hay chỉ là lời đồn đại vô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8" y="2570716"/>
            <a:ext cx="2465679" cy="23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05" y="1207634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9237" y="363650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5900" y="36582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33" y="2195663"/>
            <a:ext cx="2067635" cy="20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8734" y="2352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ca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085062" y="2963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061730" y="2915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to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thÇm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23543" y="7982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7" name="Oval 16"/>
          <p:cNvSpPr/>
          <p:nvPr/>
        </p:nvSpPr>
        <p:spPr>
          <a:xfrm>
            <a:off x="2206171" y="5105398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9" name="Oval 18"/>
          <p:cNvSpPr/>
          <p:nvPr/>
        </p:nvSpPr>
        <p:spPr>
          <a:xfrm>
            <a:off x="834570" y="19158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" y="695361"/>
            <a:ext cx="70088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5" name="Oval 4"/>
          <p:cNvSpPr/>
          <p:nvPr/>
        </p:nvSpPr>
        <p:spPr>
          <a:xfrm>
            <a:off x="8061097" y="107405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5" name="Oval 14"/>
          <p:cNvSpPr/>
          <p:nvPr/>
        </p:nvSpPr>
        <p:spPr>
          <a:xfrm>
            <a:off x="7807891" y="29459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dª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83087" y="4833251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1257" y="4906740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68662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vÞt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714" y="162559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20589198">
            <a:off x="3468914" y="2924854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 rot="21431072">
            <a:off x="6016167" y="4470623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693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427</Words>
  <Application>Microsoft Office PowerPoint</Application>
  <PresentationFormat>On-screen Show (16:10)</PresentationFormat>
  <Paragraphs>103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.VnAvant</vt:lpstr>
      <vt:lpstr>Arial Black</vt:lpstr>
      <vt:lpstr>Comic Sans MS</vt:lpstr>
      <vt:lpstr>.VnTifani Heavy</vt:lpstr>
      <vt:lpstr>Arial</vt:lpstr>
      <vt:lpstr>.VnTifani HeavyH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DƯƠNG TỬ</cp:lastModifiedBy>
  <cp:revision>155</cp:revision>
  <dcterms:created xsi:type="dcterms:W3CDTF">2020-02-10T09:35:50Z</dcterms:created>
  <dcterms:modified xsi:type="dcterms:W3CDTF">2025-09-08T08:16:02Z</dcterms:modified>
</cp:coreProperties>
</file>