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0" r:id="rId2"/>
    <p:sldId id="284" r:id="rId3"/>
    <p:sldId id="259" r:id="rId4"/>
    <p:sldId id="283" r:id="rId5"/>
    <p:sldId id="256" r:id="rId6"/>
    <p:sldId id="285" r:id="rId7"/>
    <p:sldId id="282" r:id="rId8"/>
    <p:sldId id="261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9" r:id="rId22"/>
    <p:sldId id="298" r:id="rId23"/>
    <p:sldId id="302" r:id="rId24"/>
    <p:sldId id="301" r:id="rId25"/>
    <p:sldId id="303" r:id="rId26"/>
    <p:sldId id="304" r:id="rId27"/>
    <p:sldId id="305" r:id="rId28"/>
    <p:sldId id="306" r:id="rId29"/>
    <p:sldId id="309" r:id="rId30"/>
    <p:sldId id="278" r:id="rId31"/>
  </p:sldIdLst>
  <p:sldSz cx="9144000" cy="5715000" type="screen16x10"/>
  <p:notesSz cx="6858000" cy="9144000"/>
  <p:embeddedFontLst>
    <p:embeddedFont>
      <p:font typeface=".VnTifani Heavy" panose="020B7200000000000000" pitchFamily="34" charset="0"/>
      <p:regular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00"/>
    <a:srgbClr val="FF9393"/>
    <a:srgbClr val="FFAEFF"/>
    <a:srgbClr val="2E3B39"/>
    <a:srgbClr val="E9E532"/>
    <a:srgbClr val="EEB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74" y="12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gi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gi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714166" y="1816396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500753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Text Box 99"/>
          <p:cNvSpPr txBox="1">
            <a:spLocks noChangeArrowheads="1"/>
          </p:cNvSpPr>
          <p:nvPr/>
        </p:nvSpPr>
        <p:spPr bwMode="auto">
          <a:xfrm>
            <a:off x="968858" y="386432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7" y="120780"/>
            <a:ext cx="714103" cy="7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41515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2106" y="733436"/>
            <a:ext cx="4518635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3620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Dao Duc 1 moi\Package - Lesson\Data\dd1b001tr004h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t="7401" r="4235"/>
          <a:stretch/>
        </p:blipFill>
        <p:spPr bwMode="auto">
          <a:xfrm>
            <a:off x="4943929" y="3628565"/>
            <a:ext cx="3053442" cy="196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ao Duc 1 moi\Package - Lesson\Data\dd1b001tr004h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7392" b="7392"/>
          <a:stretch/>
        </p:blipFill>
        <p:spPr bwMode="auto">
          <a:xfrm>
            <a:off x="537028" y="1236344"/>
            <a:ext cx="3565781" cy="221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Dao Duc 1 moi\Package - Lesson\Data\dd1b001tr004h0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6642" r="4102"/>
          <a:stretch/>
        </p:blipFill>
        <p:spPr bwMode="auto">
          <a:xfrm>
            <a:off x="4943929" y="1378857"/>
            <a:ext cx="3053441" cy="224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Dao Duc 1 moi\Package - Lesson\Data\dd1b001tr004h0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14" y="3643442"/>
            <a:ext cx="3269796" cy="194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9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59" name="Picture 58" descr="D:\Dao Duc 1 moi\Package - Lesson\Data\dd1b001tr004h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36" y="919021"/>
            <a:ext cx="5594229" cy="3932784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2599413" y="4867168"/>
            <a:ext cx="4633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Bạn gái đi học muộn.</a:t>
            </a:r>
          </a:p>
        </p:txBody>
      </p:sp>
    </p:spTree>
    <p:extLst>
      <p:ext uri="{BB962C8B-B14F-4D97-AF65-F5344CB8AC3E}">
        <p14:creationId xmlns:p14="http://schemas.microsoft.com/office/powerpoint/2010/main" val="342141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134667" y="161615"/>
            <a:ext cx="2355056" cy="307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TRANH2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5" name="Picture 4" descr="D:\Dao Duc 1 moi\Package - Lesson\Data\dd1b001tr004h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49" y="956667"/>
            <a:ext cx="5181601" cy="3736223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336109" y="4853628"/>
            <a:ext cx="6830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134667" y="161615"/>
            <a:ext cx="2355056" cy="307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TRANH3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6" name="Rectangle 45"/>
          <p:cNvSpPr/>
          <p:nvPr/>
        </p:nvSpPr>
        <p:spPr>
          <a:xfrm>
            <a:off x="1902899" y="4634540"/>
            <a:ext cx="5101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thùng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rác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46" descr="D:\Dao Duc 1 moi\Package - Lesson\Data\dd1b001tr004h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17" y="956667"/>
            <a:ext cx="5466440" cy="3614629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2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134667" y="161615"/>
            <a:ext cx="2355056" cy="307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TRANH4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5" name="Picture 2" descr="D:\Dao Duc 1 moi\Package - Lesson\Data\dd1b001tr004h0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36" y="860162"/>
            <a:ext cx="5007428" cy="3719287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065566" y="4731258"/>
            <a:ext cx="5121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lễ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41515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2106" y="733436"/>
            <a:ext cx="4518635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3620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ao Duc 1 moi\Package - Lesson\Data\dd1b001tr005h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0" r="3933"/>
          <a:stretch/>
        </p:blipFill>
        <p:spPr bwMode="auto">
          <a:xfrm>
            <a:off x="5053919" y="3653511"/>
            <a:ext cx="3190194" cy="205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Dao Duc 1 moi\Package - Lesson\Data\dd1b001tr005h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t="7435" r="3292"/>
          <a:stretch/>
        </p:blipFill>
        <p:spPr bwMode="auto">
          <a:xfrm>
            <a:off x="799418" y="1219198"/>
            <a:ext cx="3250066" cy="247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Dao Duc 1 moi\Package - Lesson\Data\dd1b001tr005h0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7" b="4242"/>
          <a:stretch/>
        </p:blipFill>
        <p:spPr bwMode="auto">
          <a:xfrm>
            <a:off x="4916034" y="1248224"/>
            <a:ext cx="3458709" cy="23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Dao Duc 1 moi\Package - Lesson\Data\dd1b001tr005h0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9" r="6608"/>
          <a:stretch/>
        </p:blipFill>
        <p:spPr bwMode="auto">
          <a:xfrm>
            <a:off x="726848" y="3730171"/>
            <a:ext cx="3322636" cy="195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643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TRANH5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5" name="Picture 24" descr="D:\Dao Duc 1 moi\Package - Lesson\Data\dd1b001tr005h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84" y="956667"/>
            <a:ext cx="4978400" cy="377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662261" y="4806909"/>
            <a:ext cx="3712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134667" y="161615"/>
            <a:ext cx="2355056" cy="307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TRANH6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6" name="Rectangle 45"/>
          <p:cNvSpPr/>
          <p:nvPr/>
        </p:nvSpPr>
        <p:spPr>
          <a:xfrm>
            <a:off x="565150" y="4900160"/>
            <a:ext cx="8356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nam quan tâm, giúp đỡ bạn nữ khi bị ngã</a:t>
            </a:r>
          </a:p>
        </p:txBody>
      </p:sp>
      <p:pic>
        <p:nvPicPr>
          <p:cNvPr id="47" name="Picture 4" descr="D:\Dao Duc 1 moi\Package - Lesson\Data\dd1b001tr005h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95" y="933726"/>
            <a:ext cx="5196112" cy="40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14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134667" y="161615"/>
            <a:ext cx="2355056" cy="307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TRANH7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Rectangle 24"/>
          <p:cNvSpPr/>
          <p:nvPr/>
        </p:nvSpPr>
        <p:spPr>
          <a:xfrm>
            <a:off x="1485901" y="4823333"/>
            <a:ext cx="6162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nam xé vở gấp máy bay</a:t>
            </a:r>
          </a:p>
        </p:txBody>
      </p:sp>
      <p:pic>
        <p:nvPicPr>
          <p:cNvPr id="26" name="Picture 5" descr="D:\Dao Duc 1 moi\Package - Lesson\Data\dd1b001tr005h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34" y="870250"/>
            <a:ext cx="5906180" cy="381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134667" y="161615"/>
            <a:ext cx="2355056" cy="307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b="1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TRANH8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6" name="Rectangle 45"/>
          <p:cNvSpPr/>
          <p:nvPr/>
        </p:nvSpPr>
        <p:spPr>
          <a:xfrm>
            <a:off x="839448" y="4644633"/>
            <a:ext cx="7590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nam trêu chọc làm bạn nữ bị đau</a:t>
            </a:r>
          </a:p>
        </p:txBody>
      </p:sp>
      <p:pic>
        <p:nvPicPr>
          <p:cNvPr id="47" name="Picture 2" descr="D:\Dao Duc 1 moi\Package - Lesson\Data\dd1b001tr005h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31" y="860162"/>
            <a:ext cx="5618954" cy="363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55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228600" y="254000"/>
            <a:ext cx="8610600" cy="5207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Nội quy lớp ngang (60X8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2" b="9279"/>
          <a:stretch/>
        </p:blipFill>
        <p:spPr bwMode="auto">
          <a:xfrm>
            <a:off x="344260" y="370115"/>
            <a:ext cx="8378825" cy="501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 ĐÔI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17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5736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73" y="1710437"/>
            <a:ext cx="6105276" cy="362097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85460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825500"/>
            <a:ext cx="9144000" cy="4889500"/>
          </a:xfrm>
          <a:prstGeom prst="rect">
            <a:avLst/>
          </a:prstGeom>
        </p:spPr>
      </p:pic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02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0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35" y="82550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341" y="1364172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1260" y="5253335"/>
            <a:ext cx="738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6600"/>
                </a:solidFill>
              </a:rPr>
              <a:t>Em sẽ làm gì khi thấy bạn đùa nghịch trong giờ học?</a:t>
            </a:r>
          </a:p>
        </p:txBody>
      </p:sp>
      <p:pic>
        <p:nvPicPr>
          <p:cNvPr id="12" name="Picture 2" descr="D:\Dao Duc 1 moi\Package - Lesson\Data\dd1b001tr005h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77" y="1887392"/>
            <a:ext cx="4697891" cy="336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9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35" y="82550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341" y="1364172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12" name="Picture 2" descr="D:\Dao Duc 1 moi\Package - Lesson\Data\dd1b001tr005h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78" y="1742250"/>
            <a:ext cx="4393094" cy="314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03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35" y="82550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341" y="1364172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713" y="4822485"/>
            <a:ext cx="8737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6600"/>
                </a:solidFill>
              </a:rPr>
              <a:t>Giờ ra chơi, Lan lấy bánh ăn nhưng chưa biết bỏ giấy gói bánh ở đâu. Nếu là L</a:t>
            </a:r>
            <a:r>
              <a:rPr lang="en-US" sz="2400" b="1" dirty="0">
                <a:solidFill>
                  <a:srgbClr val="006600"/>
                </a:solidFill>
              </a:rPr>
              <a:t>a</a:t>
            </a:r>
            <a:r>
              <a:rPr lang="vi-VN" sz="2400" b="1" dirty="0">
                <a:solidFill>
                  <a:srgbClr val="006600"/>
                </a:solidFill>
              </a:rPr>
              <a:t>n, em sẽ làm gì?</a:t>
            </a:r>
          </a:p>
        </p:txBody>
      </p:sp>
      <p:pic>
        <p:nvPicPr>
          <p:cNvPr id="10" name="Picture 2" descr="D:\Dao Duc 1 moi\Package - Lesson\Data\dd1b001tr005h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25" y="1887392"/>
            <a:ext cx="4048228" cy="28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4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35" y="82550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341" y="1364172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pic>
        <p:nvPicPr>
          <p:cNvPr id="10" name="Picture 2" descr="D:\Dao Duc 1 moi\Package - Lesson\Data\dd1b001tr005h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25" y="1887392"/>
            <a:ext cx="4048228" cy="28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9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2457" y="1596571"/>
            <a:ext cx="7852229" cy="2656115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35" y="82550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5615" y="1760165"/>
            <a:ext cx="6915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Em đã thực hiện những điều nào trong nội quy?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34643" y="2543937"/>
            <a:ext cx="5428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Những điều nào em chưa thực hiện?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34643" y="3324731"/>
            <a:ext cx="5987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Em sẽ làm gì để thực hiện đúng nội quy?</a:t>
            </a:r>
          </a:p>
        </p:txBody>
      </p:sp>
    </p:spTree>
    <p:extLst>
      <p:ext uri="{BB962C8B-B14F-4D97-AF65-F5344CB8AC3E}">
        <p14:creationId xmlns:p14="http://schemas.microsoft.com/office/powerpoint/2010/main" val="4058483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34" y="825500"/>
            <a:ext cx="559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Cam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498" y="1348719"/>
            <a:ext cx="4995369" cy="388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51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45030" y="551543"/>
            <a:ext cx="7499025" cy="1553029"/>
            <a:chOff x="870857" y="2859314"/>
            <a:chExt cx="7499025" cy="1712686"/>
          </a:xfrm>
        </p:grpSpPr>
        <p:sp>
          <p:nvSpPr>
            <p:cNvPr id="2" name="Rounded Rectangle 1"/>
            <p:cNvSpPr/>
            <p:nvPr/>
          </p:nvSpPr>
          <p:spPr>
            <a:xfrm>
              <a:off x="870857" y="2859314"/>
              <a:ext cx="7499025" cy="1712686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117600" y="3091543"/>
              <a:ext cx="7082971" cy="1320800"/>
            </a:xfrm>
            <a:prstGeom prst="roundRect">
              <a:avLst/>
            </a:prstGeom>
            <a:solidFill>
              <a:srgbClr val="FF6600"/>
            </a:solidFill>
            <a:ln w="762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Chủ</a:t>
              </a:r>
              <a:r>
                <a:rPr lang="en-US" sz="2800" b="1" dirty="0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endParaRPr lang="en-US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THỰC HIỆN NỘI QUY TRƯỜNG, LỚP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15" y="2381627"/>
            <a:ext cx="3135993" cy="244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498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ao Duc 1 moi\Package - Lesson\Data\image_paste_200710101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41" y="572862"/>
            <a:ext cx="8540137" cy="247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91" y="3154891"/>
            <a:ext cx="2560109" cy="256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0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69195" y="296399"/>
            <a:ext cx="5459597" cy="379797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 -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Nhạc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Bùi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016" y="1412682"/>
            <a:ext cx="5893740" cy="357777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14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390226"/>
            <a:ext cx="7260318" cy="191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Dao Duc 1 moi\Package - Lesson\Data\dd1b001tr004h01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87" y="2307219"/>
            <a:ext cx="3618793" cy="283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3137" y="951146"/>
            <a:ext cx="5602265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Dao Duc 1 moi\Package - Lesson\Data\dd1b001tr004h01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76" y="1454054"/>
            <a:ext cx="5127647" cy="361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21381" y="5140986"/>
            <a:ext cx="4239712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8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 descr="D:\Dao Duc 1 moi\Package - Lesson\Data\dd1b001tr004h01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27" y="1611791"/>
            <a:ext cx="5091741" cy="35878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900" y="250697"/>
            <a:ext cx="4433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a. Tìm hiểu nội quy trường, lớp</a:t>
            </a:r>
          </a:p>
        </p:txBody>
      </p:sp>
      <p:sp>
        <p:nvSpPr>
          <p:cNvPr id="5" name="Rectangle 4"/>
          <p:cNvSpPr/>
          <p:nvPr/>
        </p:nvSpPr>
        <p:spPr>
          <a:xfrm>
            <a:off x="602342" y="771229"/>
            <a:ext cx="81933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solidFill>
                  <a:srgbClr val="006600"/>
                </a:solidFill>
              </a:rPr>
              <a:t>- Nội quy trường, lớp qui định học sinh cần thực hiện những gì?</a:t>
            </a:r>
          </a:p>
        </p:txBody>
      </p:sp>
      <p:sp>
        <p:nvSpPr>
          <p:cNvPr id="6" name="Rectangle 5"/>
          <p:cNvSpPr/>
          <p:nvPr/>
        </p:nvSpPr>
        <p:spPr>
          <a:xfrm>
            <a:off x="602342" y="1666970"/>
            <a:ext cx="82078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solidFill>
                  <a:srgbClr val="006600"/>
                </a:solidFill>
              </a:rPr>
              <a:t>- Thực hiện nội quy giúp ích gì cho học sinh trong học tập và các hoạt động khác ở trường, lớp?</a:t>
            </a:r>
          </a:p>
        </p:txBody>
      </p:sp>
    </p:spTree>
    <p:extLst>
      <p:ext uri="{BB962C8B-B14F-4D97-AF65-F5344CB8AC3E}">
        <p14:creationId xmlns:p14="http://schemas.microsoft.com/office/powerpoint/2010/main" val="175774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366970"/>
            <a:ext cx="9144000" cy="4348030"/>
          </a:xfrm>
          <a:prstGeom prst="rect">
            <a:avLst/>
          </a:prstGeom>
        </p:spPr>
      </p:pic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137" y="864062"/>
            <a:ext cx="5602265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494972"/>
            <a:ext cx="6792684" cy="329474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lễ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G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iúp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vi-VN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học tập, sinh hoạt được thuận lợi, giúp các em mau tiến bộ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4147055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433</Words>
  <Application>Microsoft Office PowerPoint</Application>
  <PresentationFormat>On-screen Show (16:10)</PresentationFormat>
  <Paragraphs>98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.VnTifani Heavy</vt:lpstr>
      <vt:lpstr>Tahoma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DƯƠNG TỬ</cp:lastModifiedBy>
  <cp:revision>112</cp:revision>
  <dcterms:created xsi:type="dcterms:W3CDTF">2020-02-10T09:35:50Z</dcterms:created>
  <dcterms:modified xsi:type="dcterms:W3CDTF">2025-09-08T08:20:44Z</dcterms:modified>
</cp:coreProperties>
</file>