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318" r:id="rId3"/>
    <p:sldId id="320" r:id="rId4"/>
    <p:sldId id="336" r:id="rId5"/>
    <p:sldId id="319" r:id="rId6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7"/>
    </p:embeddedFont>
    <p:embeddedFont>
      <p:font typeface=".VnTifani Heavy" panose="020B720000000000000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134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7" y="1560966"/>
            <a:ext cx="58293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7007" y="3399291"/>
            <a:ext cx="639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Nhà ở và đồ dùng trong nhà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Giữ nhà ở 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7040" y="18469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0505" y="70056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752248"/>
            <a:ext cx="2539972" cy="17745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5" y="752247"/>
            <a:ext cx="2475171" cy="18215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9" y="2764734"/>
            <a:ext cx="2490215" cy="17782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58" y="2764734"/>
            <a:ext cx="2656838" cy="17782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88" y="2764734"/>
            <a:ext cx="2649325" cy="17782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272041" y="4685951"/>
            <a:ext cx="8625214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 Lần lượt các hình là nhà một tầng; nhà hai, ba tầng liền kề; nhà nổi; nhà sàn; nhà chung cư.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663943"/>
            <a:ext cx="8356602" cy="3067713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</a:rPr>
              <a:t>- Nêu một số đặc điểm về nhà ở và quang cảnh xung quanh nhà ở trong từng hình.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FF00"/>
                </a:solidFill>
              </a:rPr>
              <a:t>- Nhà bạn ở gần giống với ngôi nhà nào trong các hình?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3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301" y="659852"/>
            <a:ext cx="9063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90" y="50754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550" y="1154486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Nhà bạn là nhà một tầng hay nhiều tầng hay căn hộ trong khu tập thể, chung cư...?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Xung quanh nhà bạn có những gì? 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3334554"/>
            <a:ext cx="391160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7" y="3375437"/>
            <a:ext cx="4159223" cy="23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181</Words>
  <Application>Microsoft Office PowerPoint</Application>
  <PresentationFormat>On-screen Show (16:10)</PresentationFormat>
  <Paragraphs>43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宋体</vt:lpstr>
      <vt:lpstr>.VnTifani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PERSONAL COMPUTER</cp:lastModifiedBy>
  <cp:revision>140</cp:revision>
  <dcterms:created xsi:type="dcterms:W3CDTF">2020-02-10T09:35:50Z</dcterms:created>
  <dcterms:modified xsi:type="dcterms:W3CDTF">2025-09-12T05:07:29Z</dcterms:modified>
</cp:coreProperties>
</file>