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3"/>
  </p:notesMasterIdLst>
  <p:sldIdLst>
    <p:sldId id="303" r:id="rId3"/>
    <p:sldId id="263" r:id="rId4"/>
    <p:sldId id="284" r:id="rId5"/>
    <p:sldId id="276" r:id="rId6"/>
    <p:sldId id="277" r:id="rId7"/>
    <p:sldId id="278" r:id="rId8"/>
    <p:sldId id="279" r:id="rId9"/>
    <p:sldId id="280" r:id="rId10"/>
    <p:sldId id="281" r:id="rId11"/>
    <p:sldId id="264" r:id="rId12"/>
    <p:sldId id="265" r:id="rId13"/>
    <p:sldId id="271" r:id="rId14"/>
    <p:sldId id="272" r:id="rId15"/>
    <p:sldId id="273" r:id="rId16"/>
    <p:sldId id="274" r:id="rId17"/>
    <p:sldId id="275" r:id="rId18"/>
    <p:sldId id="266" r:id="rId19"/>
    <p:sldId id="268" r:id="rId20"/>
    <p:sldId id="286" r:id="rId21"/>
    <p:sldId id="285"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EB7"/>
    <a:srgbClr val="4AFCB8"/>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43" autoAdjust="0"/>
    <p:restoredTop sz="94660"/>
  </p:normalViewPr>
  <p:slideViewPr>
    <p:cSldViewPr>
      <p:cViewPr varScale="1">
        <p:scale>
          <a:sx n="151" d="100"/>
          <a:sy n="151" d="100"/>
        </p:scale>
        <p:origin x="546" y="1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3D804-3B19-4FE3-A6B0-8289B8D42918}" type="datetimeFigureOut">
              <a:rPr lang="en-US" smtClean="0"/>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18621-3FEE-4CE4-BB93-771485F3DD00}" type="slidenum">
              <a:rPr lang="en-US" smtClean="0"/>
              <a:t>‹#›</a:t>
            </a:fld>
            <a:endParaRPr lang="en-US"/>
          </a:p>
        </p:txBody>
      </p:sp>
    </p:spTree>
    <p:extLst>
      <p:ext uri="{BB962C8B-B14F-4D97-AF65-F5344CB8AC3E}">
        <p14:creationId xmlns:p14="http://schemas.microsoft.com/office/powerpoint/2010/main" val="4184960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3" name="Google Shape;13;p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atin typeface="UTM Avo" panose="02040603050506020204" pitchFamily="18" charset="0"/>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r>
              <a:rPr lang="en-US"/>
              <a:t>Click to edit Master subtitle style</a:t>
            </a:r>
            <a:endParaRPr/>
          </a:p>
        </p:txBody>
      </p:sp>
      <p:sp>
        <p:nvSpPr>
          <p:cNvPr id="15" name="Google Shape;15;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9/12/2025</a:t>
            </a:fld>
            <a:endParaRPr lang="en-US"/>
          </a:p>
        </p:txBody>
      </p:sp>
      <p:sp>
        <p:nvSpPr>
          <p:cNvPr id="16" name="Google Shape;16;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8" name="Google Shape;18;p7"/>
          <p:cNvSpPr/>
          <p:nvPr/>
        </p:nvSpPr>
        <p:spPr>
          <a:xfrm>
            <a:off x="1972021" y="1447946"/>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UTM Avo" panose="02040603050506020204" pitchFamily="18" charset="0"/>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8256598" y="2074"/>
            <a:ext cx="963488" cy="1040913"/>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latin typeface="UTM Avo" panose="02040603050506020204" pitchFamily="18" charset="0"/>
            </a:endParaRPr>
          </a:p>
        </p:txBody>
      </p:sp>
    </p:spTree>
    <p:extLst>
      <p:ext uri="{BB962C8B-B14F-4D97-AF65-F5344CB8AC3E}">
        <p14:creationId xmlns:p14="http://schemas.microsoft.com/office/powerpoint/2010/main" val="46097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363236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93323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080281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2"/>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587205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365480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237151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643856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5" name="Google Shape;15;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9/12/2025</a:t>
            </a:fld>
            <a:endParaRPr lang="en-US"/>
          </a:p>
        </p:txBody>
      </p:sp>
      <p:sp>
        <p:nvSpPr>
          <p:cNvPr id="16" name="Google Shape;16;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1972021" y="1447946"/>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8287956" y="102394"/>
            <a:ext cx="963488" cy="963488"/>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latin typeface="UTM Avo" panose="02040603050506020204" pitchFamily="18" charset="0"/>
            </a:endParaRPr>
          </a:p>
        </p:txBody>
      </p:sp>
    </p:spTree>
    <p:extLst>
      <p:ext uri="{BB962C8B-B14F-4D97-AF65-F5344CB8AC3E}">
        <p14:creationId xmlns:p14="http://schemas.microsoft.com/office/powerpoint/2010/main" val="940936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65EABC84-CD79-4F8A-8B2C-0631AD15B4AB}"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900232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BDFCF6C-AB48-4145-9CD2-DA00EAC05549}"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03645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57149" y="-50006"/>
            <a:ext cx="9201150" cy="5193507"/>
          </a:xfrm>
          <a:prstGeom prst="rect">
            <a:avLst/>
          </a:prstGeom>
          <a:noFill/>
          <a:ln>
            <a:noFill/>
          </a:ln>
        </p:spPr>
      </p:pic>
      <p:sp>
        <p:nvSpPr>
          <p:cNvPr id="23" name="Google Shape;23;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9/12/2025</a:t>
            </a:fld>
            <a:endParaRPr lang="en-US"/>
          </a:p>
        </p:txBody>
      </p:sp>
      <p:sp>
        <p:nvSpPr>
          <p:cNvPr id="24" name="Google Shape;24;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3867684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21AA50D9-D237-4433-99FB-A444C1A586A4}"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027128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9D3BDABC-F711-4597-8ABF-D3394326ECCE}"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663274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a:defRPr/>
            </a:pPr>
            <a:fld id="{26C7A6F7-9955-464D-82FD-B7D9443146B5}"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39214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a:defRPr/>
            </a:pPr>
            <a:fld id="{DBDA4E9E-1171-4EE8-90F0-24EE25EB2D42}"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4276627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a:defRPr/>
            </a:pPr>
            <a:fld id="{5F4FD877-DAE7-4EF7-8996-E93FC9594007}"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806360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0FD54639-9C0D-4FAF-95F6-C4F4176C7433}"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89280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BADE6DB5-6B02-4C92-A039-03756B2BBDC8}"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57158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5C92F941-B879-467C-A3C5-8166A920575D}"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2883130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7FB9262C-F0CB-4946-A9E2-D9A99654B6DC}"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449897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04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1" y="1503"/>
            <a:ext cx="9124379" cy="5140496"/>
          </a:xfrm>
          <a:prstGeom prst="rect">
            <a:avLst/>
          </a:prstGeom>
          <a:noFill/>
          <a:ln>
            <a:noFill/>
          </a:ln>
        </p:spPr>
      </p:pic>
      <p:sp>
        <p:nvSpPr>
          <p:cNvPr id="30" name="Google Shape;30;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9/12/2025</a:t>
            </a:fld>
            <a:endParaRPr lang="en-US"/>
          </a:p>
        </p:txBody>
      </p:sp>
      <p:sp>
        <p:nvSpPr>
          <p:cNvPr id="31" name="Google Shape;31;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722223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7141" y="1503"/>
            <a:ext cx="9124379" cy="5140495"/>
          </a:xfrm>
          <a:prstGeom prst="rect">
            <a:avLst/>
          </a:prstGeom>
          <a:noFill/>
          <a:ln>
            <a:noFill/>
          </a:ln>
        </p:spPr>
      </p:pic>
      <p:sp>
        <p:nvSpPr>
          <p:cNvPr id="37" name="Google Shape;37;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9/12/2025</a:t>
            </a:fld>
            <a:endParaRPr lang="en-US"/>
          </a:p>
        </p:txBody>
      </p:sp>
      <p:sp>
        <p:nvSpPr>
          <p:cNvPr id="38" name="Google Shape;38;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588073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23825" y="-51619"/>
            <a:ext cx="9385098" cy="5250404"/>
          </a:xfrm>
          <a:prstGeom prst="rect">
            <a:avLst/>
          </a:prstGeom>
          <a:noFill/>
          <a:ln>
            <a:noFill/>
          </a:ln>
        </p:spPr>
      </p:pic>
      <p:sp>
        <p:nvSpPr>
          <p:cNvPr id="46" name="Google Shape;46;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9/12/2025</a:t>
            </a:fld>
            <a:endParaRPr lang="en-US"/>
          </a:p>
        </p:txBody>
      </p:sp>
      <p:sp>
        <p:nvSpPr>
          <p:cNvPr id="47" name="Google Shape;47;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8180512" y="116166"/>
            <a:ext cx="963488" cy="963488"/>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latin typeface="UTM Avo" panose="02040603050506020204" pitchFamily="18" charset="0"/>
            </a:endParaRPr>
          </a:p>
        </p:txBody>
      </p:sp>
    </p:spTree>
    <p:extLst>
      <p:ext uri="{BB962C8B-B14F-4D97-AF65-F5344CB8AC3E}">
        <p14:creationId xmlns:p14="http://schemas.microsoft.com/office/powerpoint/2010/main" val="1429141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23653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996786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742699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968012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70DFAE-58B0-47BA-BD11-53F2931789AF}" type="datetimeFigureOut">
              <a:rPr lang="en-US" smtClean="0"/>
              <a:t>9/12/2025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D458AA-AF95-4E81-A47C-F186660D89DF}" type="slidenum">
              <a:rPr lang="en-US" smtClean="0"/>
              <a:t>‹#›</a:t>
            </a:fld>
            <a:endParaRPr lang="en-US"/>
          </a:p>
        </p:txBody>
      </p:sp>
    </p:spTree>
    <p:extLst>
      <p:ext uri="{BB962C8B-B14F-4D97-AF65-F5344CB8AC3E}">
        <p14:creationId xmlns:p14="http://schemas.microsoft.com/office/powerpoint/2010/main" val="25254123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base">
              <a:spcBef>
                <a:spcPct val="0"/>
              </a:spcBef>
              <a:spcAft>
                <a:spcPct val="0"/>
              </a:spcAft>
              <a:defRPr/>
            </a:pPr>
            <a:fld id="{F8E7CA22-7B4E-411B-8058-F1CACA9C7BA5}" type="slidenum">
              <a:rPr lang="en-US" altLang="en-US" smtClean="0">
                <a:solidFill>
                  <a:srgbClr val="000000"/>
                </a:solidFill>
              </a:rPr>
              <a:pPr defTabSz="6858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65511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8154" y="1236455"/>
            <a:ext cx="9087745" cy="1775935"/>
          </a:xfrm>
          <a:prstGeom prst="rect">
            <a:avLst/>
          </a:prstGeom>
        </p:spPr>
        <p:txBody>
          <a:bodyPr wrap="none">
            <a:spAutoFit/>
          </a:bodyPr>
          <a:lstStyle/>
          <a:p>
            <a:pPr algn="ctr" defTabSz="685783">
              <a:lnSpc>
                <a:spcPct val="150000"/>
              </a:lnSpc>
              <a:defRPr/>
            </a:pPr>
            <a:r>
              <a:rPr lang="en-US" sz="3900" b="1" err="1">
                <a:solidFill>
                  <a:srgbClr val="002060"/>
                </a:solidFill>
                <a:latin typeface="UTM Avo" panose="02040603050506020204" pitchFamily="18" charset="0"/>
                <a:cs typeface="Arial" panose="020B0604020202020204" pitchFamily="34" charset="0"/>
              </a:rPr>
              <a:t>Tuần</a:t>
            </a:r>
            <a:r>
              <a:rPr lang="en-US" sz="3900" b="1">
                <a:solidFill>
                  <a:srgbClr val="002060"/>
                </a:solidFill>
                <a:latin typeface="UTM Avo" panose="02040603050506020204" pitchFamily="18" charset="0"/>
                <a:cs typeface="Arial" panose="020B0604020202020204" pitchFamily="34" charset="0"/>
              </a:rPr>
              <a:t> 2</a:t>
            </a:r>
            <a:endParaRPr lang="en-US" sz="3900" b="1" dirty="0">
              <a:solidFill>
                <a:srgbClr val="002060"/>
              </a:solidFill>
              <a:latin typeface="UTM Avo" panose="02040603050506020204" pitchFamily="18" charset="0"/>
              <a:cs typeface="Arial" panose="020B0604020202020204" pitchFamily="34" charset="0"/>
            </a:endParaRPr>
          </a:p>
          <a:p>
            <a:pPr algn="ctr" defTabSz="685783">
              <a:lnSpc>
                <a:spcPct val="150000"/>
              </a:lnSpc>
              <a:defRPr/>
            </a:pPr>
            <a:r>
              <a:rPr lang="en-US" sz="3900" b="1" err="1">
                <a:solidFill>
                  <a:srgbClr val="FF0000"/>
                </a:solidFill>
                <a:latin typeface="UTM Avo" panose="02040603050506020204" pitchFamily="18" charset="0"/>
                <a:cs typeface="Arial" panose="020B0604020202020204" pitchFamily="34" charset="0"/>
              </a:rPr>
              <a:t>Bài</a:t>
            </a:r>
            <a:r>
              <a:rPr lang="en-US" sz="3900" b="1">
                <a:solidFill>
                  <a:srgbClr val="FF0000"/>
                </a:solidFill>
                <a:latin typeface="UTM Avo" panose="02040603050506020204" pitchFamily="18" charset="0"/>
                <a:cs typeface="Arial" panose="020B0604020202020204" pitchFamily="34" charset="0"/>
              </a:rPr>
              <a:t> 8: Kể chuyện: Chồn con đi học</a:t>
            </a:r>
            <a:endParaRPr lang="en-US" sz="39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7100459" y="74952"/>
            <a:ext cx="1967205" cy="461665"/>
          </a:xfrm>
          <a:prstGeom prst="rect">
            <a:avLst/>
          </a:prstGeom>
        </p:spPr>
        <p:txBody>
          <a:bodyPr wrap="none">
            <a:spAutoFit/>
          </a:bodyPr>
          <a:lstStyle/>
          <a:p>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8256985" y="513533"/>
            <a:ext cx="788999" cy="369332"/>
          </a:xfrm>
          <a:prstGeom prst="rect">
            <a:avLst/>
          </a:prstGeom>
        </p:spPr>
        <p:txBody>
          <a:bodyPr wrap="none">
            <a:spAutoFit/>
          </a:bodyPr>
          <a:lstStyle/>
          <a:p>
            <a:pPr algn="ctr"/>
            <a:r>
              <a:rPr lang="en-US"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endParaRPr lang="en-US"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0" y="514350"/>
            <a:ext cx="4648200" cy="995363"/>
          </a:xfrm>
        </p:spPr>
        <p:txBody>
          <a:bodyPr>
            <a:normAutofit/>
          </a:bodyPr>
          <a:lstStyle/>
          <a:p>
            <a:r>
              <a:rPr lang="en-US" b="1" dirty="0" err="1">
                <a:latin typeface="UTM Avo" panose="02040603050506020204" pitchFamily="18" charset="0"/>
              </a:rPr>
              <a:t>Nghe</a:t>
            </a:r>
            <a:r>
              <a:rPr lang="en-US" b="1" dirty="0">
                <a:latin typeface="UTM Avo" panose="02040603050506020204" pitchFamily="18" charset="0"/>
              </a:rPr>
              <a:t> </a:t>
            </a:r>
            <a:r>
              <a:rPr lang="en-US" b="1" dirty="0" err="1">
                <a:latin typeface="UTM Avo" panose="02040603050506020204" pitchFamily="18" charset="0"/>
              </a:rPr>
              <a:t>kể</a:t>
            </a:r>
            <a:r>
              <a:rPr lang="en-US" b="1" dirty="0">
                <a:latin typeface="UTM Avo" panose="02040603050506020204" pitchFamily="18" charset="0"/>
              </a:rPr>
              <a:t> </a:t>
            </a:r>
            <a:r>
              <a:rPr lang="en-US" b="1" dirty="0" err="1">
                <a:latin typeface="UTM Avo" panose="02040603050506020204" pitchFamily="18" charset="0"/>
              </a:rPr>
              <a:t>chuyện</a:t>
            </a:r>
            <a:endParaRPr lang="en-US" b="1" dirty="0">
              <a:latin typeface="UTM Avo" panose="02040603050506020204" pitchFamily="18" charset="0"/>
            </a:endParaRPr>
          </a:p>
        </p:txBody>
      </p:sp>
    </p:spTree>
    <p:extLst>
      <p:ext uri="{BB962C8B-B14F-4D97-AF65-F5344CB8AC3E}">
        <p14:creationId xmlns:p14="http://schemas.microsoft.com/office/powerpoint/2010/main" val="34523099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7200" y="72680"/>
            <a:ext cx="7772400" cy="771525"/>
          </a:xfrm>
        </p:spPr>
        <p:txBody>
          <a:bodyPr/>
          <a:lstStyle/>
          <a:p>
            <a:r>
              <a:rPr lang="en-US" sz="4400" b="1" dirty="0" err="1">
                <a:latin typeface="UTM Avo" panose="02040603050506020204" pitchFamily="18" charset="0"/>
              </a:rPr>
              <a:t>Trả</a:t>
            </a:r>
            <a:r>
              <a:rPr lang="en-US" sz="4400" b="1" dirty="0">
                <a:latin typeface="UTM Avo" panose="02040603050506020204" pitchFamily="18" charset="0"/>
              </a:rPr>
              <a:t> </a:t>
            </a:r>
            <a:r>
              <a:rPr lang="en-US" sz="4400" b="1" dirty="0" err="1">
                <a:latin typeface="UTM Avo" panose="02040603050506020204" pitchFamily="18" charset="0"/>
              </a:rPr>
              <a:t>lời</a:t>
            </a:r>
            <a:r>
              <a:rPr lang="en-US" sz="4400" b="1" dirty="0">
                <a:latin typeface="UTM Avo" panose="02040603050506020204" pitchFamily="18" charset="0"/>
              </a:rPr>
              <a:t> </a:t>
            </a:r>
            <a:r>
              <a:rPr lang="en-US" sz="4400" b="1" dirty="0" err="1">
                <a:latin typeface="UTM Avo" panose="02040603050506020204" pitchFamily="18" charset="0"/>
              </a:rPr>
              <a:t>câu</a:t>
            </a:r>
            <a:r>
              <a:rPr lang="en-US" sz="4400" b="1" dirty="0">
                <a:latin typeface="UTM Avo" panose="02040603050506020204" pitchFamily="18" charset="0"/>
              </a:rPr>
              <a:t> </a:t>
            </a:r>
            <a:r>
              <a:rPr lang="en-US" sz="4400" b="1" dirty="0" err="1">
                <a:latin typeface="UTM Avo" panose="02040603050506020204" pitchFamily="18" charset="0"/>
              </a:rPr>
              <a:t>hỏi</a:t>
            </a:r>
            <a:endParaRPr lang="en-US" sz="4400" b="1" dirty="0">
              <a:latin typeface="UTM Avo" panose="02040603050506020204" pitchFamily="18" charset="0"/>
            </a:endParaRPr>
          </a:p>
        </p:txBody>
      </p:sp>
      <p:pic>
        <p:nvPicPr>
          <p:cNvPr id="6" name="Picture 5"/>
          <p:cNvPicPr>
            <a:picLocks noChangeAspect="1"/>
          </p:cNvPicPr>
          <p:nvPr/>
        </p:nvPicPr>
        <p:blipFill rotWithShape="1">
          <a:blip r:embed="rId3">
            <a:clrChange>
              <a:clrFrom>
                <a:srgbClr val="FFFFFE"/>
              </a:clrFrom>
              <a:clrTo>
                <a:srgbClr val="FFFFFE">
                  <a:alpha val="0"/>
                </a:srgbClr>
              </a:clrTo>
            </a:clrChange>
          </a:blip>
          <a:srcRect l="22500" t="19629" r="53333" b="39630"/>
          <a:stretch/>
        </p:blipFill>
        <p:spPr>
          <a:xfrm>
            <a:off x="2133600" y="879820"/>
            <a:ext cx="4419600" cy="4191000"/>
          </a:xfrm>
          <a:prstGeom prst="rect">
            <a:avLst/>
          </a:prstGeom>
        </p:spPr>
      </p:pic>
    </p:spTree>
    <p:extLst>
      <p:ext uri="{BB962C8B-B14F-4D97-AF65-F5344CB8AC3E}">
        <p14:creationId xmlns:p14="http://schemas.microsoft.com/office/powerpoint/2010/main" val="27126907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53333" t="19630" r="21250" b="38889"/>
          <a:stretch/>
        </p:blipFill>
        <p:spPr>
          <a:xfrm>
            <a:off x="2247900" y="438150"/>
            <a:ext cx="4648200" cy="4267200"/>
          </a:xfrm>
          <a:prstGeom prst="rect">
            <a:avLst/>
          </a:prstGeom>
        </p:spPr>
      </p:pic>
    </p:spTree>
    <p:extLst>
      <p:ext uri="{BB962C8B-B14F-4D97-AF65-F5344CB8AC3E}">
        <p14:creationId xmlns:p14="http://schemas.microsoft.com/office/powerpoint/2010/main" val="32781429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500" t="15185" r="52917" b="43333"/>
          <a:stretch/>
        </p:blipFill>
        <p:spPr>
          <a:xfrm>
            <a:off x="2324100" y="438150"/>
            <a:ext cx="4495800" cy="4267200"/>
          </a:xfrm>
          <a:prstGeom prst="rect">
            <a:avLst/>
          </a:prstGeom>
        </p:spPr>
      </p:pic>
    </p:spTree>
    <p:extLst>
      <p:ext uri="{BB962C8B-B14F-4D97-AF65-F5344CB8AC3E}">
        <p14:creationId xmlns:p14="http://schemas.microsoft.com/office/powerpoint/2010/main" val="27286472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333" t="15185" r="21667" b="43333"/>
          <a:stretch/>
        </p:blipFill>
        <p:spPr>
          <a:xfrm>
            <a:off x="2286000" y="438150"/>
            <a:ext cx="4572000" cy="4267200"/>
          </a:xfrm>
          <a:prstGeom prst="rect">
            <a:avLst/>
          </a:prstGeom>
        </p:spPr>
      </p:pic>
    </p:spTree>
    <p:extLst>
      <p:ext uri="{BB962C8B-B14F-4D97-AF65-F5344CB8AC3E}">
        <p14:creationId xmlns:p14="http://schemas.microsoft.com/office/powerpoint/2010/main" val="3428183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500" t="42592" r="53333" b="17408"/>
          <a:stretch/>
        </p:blipFill>
        <p:spPr>
          <a:xfrm>
            <a:off x="2362200" y="514350"/>
            <a:ext cx="4419600" cy="4114800"/>
          </a:xfrm>
          <a:prstGeom prst="rect">
            <a:avLst/>
          </a:prstGeom>
        </p:spPr>
      </p:pic>
    </p:spTree>
    <p:extLst>
      <p:ext uri="{BB962C8B-B14F-4D97-AF65-F5344CB8AC3E}">
        <p14:creationId xmlns:p14="http://schemas.microsoft.com/office/powerpoint/2010/main" val="2492090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750" t="42592" r="22083" b="17408"/>
          <a:stretch/>
        </p:blipFill>
        <p:spPr>
          <a:xfrm>
            <a:off x="2362200" y="514350"/>
            <a:ext cx="4419600" cy="4114800"/>
          </a:xfrm>
          <a:prstGeom prst="rect">
            <a:avLst/>
          </a:prstGeom>
        </p:spPr>
      </p:pic>
    </p:spTree>
    <p:extLst>
      <p:ext uri="{BB962C8B-B14F-4D97-AF65-F5344CB8AC3E}">
        <p14:creationId xmlns:p14="http://schemas.microsoft.com/office/powerpoint/2010/main" val="922910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FBAA8D8-C721-4080-BCFD-4CC7D0124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21" y="442990"/>
            <a:ext cx="7559039" cy="4700510"/>
          </a:xfrm>
          <a:prstGeom prst="rect">
            <a:avLst/>
          </a:prstGeom>
        </p:spPr>
      </p:pic>
      <p:pic>
        <p:nvPicPr>
          <p:cNvPr id="8" name="图片 7">
            <a:extLst>
              <a:ext uri="{FF2B5EF4-FFF2-40B4-BE49-F238E27FC236}">
                <a16:creationId xmlns:a16="http://schemas.microsoft.com/office/drawing/2014/main" id="{7D0D70D4-3184-49A2-9EC4-D678994009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flipH="1">
            <a:off x="-419757" y="1791673"/>
            <a:ext cx="3554842" cy="2470902"/>
          </a:xfrm>
          <a:prstGeom prst="rect">
            <a:avLst/>
          </a:prstGeom>
        </p:spPr>
      </p:pic>
      <p:sp>
        <p:nvSpPr>
          <p:cNvPr id="7" name="Rectangle 6"/>
          <p:cNvSpPr/>
          <p:nvPr/>
        </p:nvSpPr>
        <p:spPr>
          <a:xfrm>
            <a:off x="2865120" y="2710936"/>
            <a:ext cx="5958840" cy="830997"/>
          </a:xfrm>
          <a:prstGeom prst="rect">
            <a:avLst/>
          </a:prstGeom>
          <a:noFill/>
        </p:spPr>
        <p:txBody>
          <a:bodyPr wrap="square" lIns="68580" tIns="34290" rIns="68580" bIns="34290">
            <a:spAutoFit/>
          </a:bodyPr>
          <a:lstStyle/>
          <a:p>
            <a:pPr algn="ctr"/>
            <a:r>
              <a:rPr lang="en-US" sz="495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Nghe</a:t>
            </a:r>
            <a:r>
              <a:rPr lang="en-US" sz="495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 </a:t>
            </a:r>
            <a:r>
              <a:rPr lang="en-US" sz="495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kể</a:t>
            </a:r>
            <a:r>
              <a:rPr lang="en-US" sz="495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 </a:t>
            </a:r>
            <a:r>
              <a:rPr lang="en-US" sz="4950" b="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rPr>
              <a:t>lại</a:t>
            </a:r>
            <a:endParaRPr lang="en-US" sz="495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Avo" panose="02040603050506020204" pitchFamily="18" charset="0"/>
            </a:endParaRPr>
          </a:p>
        </p:txBody>
      </p:sp>
    </p:spTree>
    <p:extLst>
      <p:ext uri="{BB962C8B-B14F-4D97-AF65-F5344CB8AC3E}">
        <p14:creationId xmlns:p14="http://schemas.microsoft.com/office/powerpoint/2010/main" val="12283340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4722" t="16667" r="51111" b="58313"/>
          <a:stretch/>
        </p:blipFill>
        <p:spPr>
          <a:xfrm>
            <a:off x="-1" y="298731"/>
            <a:ext cx="3010010" cy="2353135"/>
          </a:xfrm>
          <a:prstGeom prst="rect">
            <a:avLst/>
          </a:prstGeom>
        </p:spPr>
      </p:pic>
      <p:pic>
        <p:nvPicPr>
          <p:cNvPr id="3" name="Picture 2"/>
          <p:cNvPicPr>
            <a:picLocks noChangeAspect="1"/>
          </p:cNvPicPr>
          <p:nvPr/>
        </p:nvPicPr>
        <p:blipFill rotWithShape="1">
          <a:blip r:embed="rId4"/>
          <a:srcRect l="52381" t="17302" r="32798" b="58804"/>
          <a:stretch/>
        </p:blipFill>
        <p:spPr>
          <a:xfrm>
            <a:off x="3006464" y="298731"/>
            <a:ext cx="3131071" cy="2273019"/>
          </a:xfrm>
          <a:prstGeom prst="rect">
            <a:avLst/>
          </a:prstGeom>
        </p:spPr>
      </p:pic>
      <p:pic>
        <p:nvPicPr>
          <p:cNvPr id="7" name="Picture 6"/>
          <p:cNvPicPr>
            <a:picLocks noChangeAspect="1"/>
          </p:cNvPicPr>
          <p:nvPr/>
        </p:nvPicPr>
        <p:blipFill rotWithShape="1">
          <a:blip r:embed="rId4"/>
          <a:srcRect l="34535" t="41293" r="51284" b="34809"/>
          <a:stretch/>
        </p:blipFill>
        <p:spPr>
          <a:xfrm>
            <a:off x="6141081" y="298730"/>
            <a:ext cx="2996159" cy="2273019"/>
          </a:xfrm>
          <a:prstGeom prst="rect">
            <a:avLst/>
          </a:prstGeom>
        </p:spPr>
      </p:pic>
      <p:pic>
        <p:nvPicPr>
          <p:cNvPr id="8" name="Picture 7"/>
          <p:cNvPicPr>
            <a:picLocks noChangeAspect="1"/>
          </p:cNvPicPr>
          <p:nvPr/>
        </p:nvPicPr>
        <p:blipFill rotWithShape="1">
          <a:blip r:embed="rId4"/>
          <a:srcRect l="52863" t="41512" r="33252" b="34954"/>
          <a:stretch/>
        </p:blipFill>
        <p:spPr>
          <a:xfrm>
            <a:off x="-1" y="2783486"/>
            <a:ext cx="2911840" cy="2360015"/>
          </a:xfrm>
          <a:prstGeom prst="rect">
            <a:avLst/>
          </a:prstGeom>
        </p:spPr>
      </p:pic>
      <p:pic>
        <p:nvPicPr>
          <p:cNvPr id="9" name="Picture 8"/>
          <p:cNvPicPr>
            <a:picLocks noChangeAspect="1"/>
          </p:cNvPicPr>
          <p:nvPr/>
        </p:nvPicPr>
        <p:blipFill rotWithShape="1">
          <a:blip r:embed="rId5"/>
          <a:srcRect l="34535" t="55719" r="51284" b="21111"/>
          <a:stretch/>
        </p:blipFill>
        <p:spPr>
          <a:xfrm>
            <a:off x="3010010" y="2800351"/>
            <a:ext cx="3032900" cy="2334720"/>
          </a:xfrm>
          <a:prstGeom prst="rect">
            <a:avLst/>
          </a:prstGeom>
        </p:spPr>
      </p:pic>
      <p:pic>
        <p:nvPicPr>
          <p:cNvPr id="10" name="Picture 9"/>
          <p:cNvPicPr>
            <a:picLocks noChangeAspect="1"/>
          </p:cNvPicPr>
          <p:nvPr/>
        </p:nvPicPr>
        <p:blipFill rotWithShape="1">
          <a:blip r:embed="rId5"/>
          <a:srcRect l="52814" t="55574" r="33005" b="20820"/>
          <a:stretch/>
        </p:blipFill>
        <p:spPr>
          <a:xfrm>
            <a:off x="6141081" y="2800350"/>
            <a:ext cx="2897989" cy="2360015"/>
          </a:xfrm>
          <a:prstGeom prst="rect">
            <a:avLst/>
          </a:prstGeom>
        </p:spPr>
      </p:pic>
    </p:spTree>
    <p:extLst>
      <p:ext uri="{BB962C8B-B14F-4D97-AF65-F5344CB8AC3E}">
        <p14:creationId xmlns:p14="http://schemas.microsoft.com/office/powerpoint/2010/main" val="907174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Up Ribbon 4"/>
          <p:cNvSpPr/>
          <p:nvPr/>
        </p:nvSpPr>
        <p:spPr>
          <a:xfrm>
            <a:off x="0" y="1504950"/>
            <a:ext cx="9144000" cy="2976847"/>
          </a:xfrm>
          <a:prstGeom prst="ribbon2">
            <a:avLst/>
          </a:prstGeom>
          <a:solidFill>
            <a:srgbClr val="FCAEB7"/>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002060"/>
                </a:solidFill>
                <a:latin typeface="UTM Avo" panose="02040603050506020204" pitchFamily="18" charset="0"/>
              </a:rPr>
              <a:t>“Các con phải chăm chỉ học hành, có học thì mới biết chữ, biết nhiều điều bổ ích. Không biết chữ sẽ rất tai hại, có thể gặp nguy hiểm giống như bạn chồn con.</a:t>
            </a:r>
            <a:r>
              <a:rPr lang="en-US" sz="2100">
                <a:solidFill>
                  <a:srgbClr val="002060"/>
                </a:solidFill>
              </a:rPr>
              <a:t>”</a:t>
            </a:r>
            <a:endParaRPr lang="en-US" sz="2100">
              <a:solidFill>
                <a:srgbClr val="002060"/>
              </a:solidFill>
              <a:latin typeface="UTM Avo" panose="02040603050506020204" pitchFamily="18" charset="0"/>
            </a:endParaRPr>
          </a:p>
        </p:txBody>
      </p:sp>
      <p:sp>
        <p:nvSpPr>
          <p:cNvPr id="6" name="TextBox 5"/>
          <p:cNvSpPr txBox="1"/>
          <p:nvPr/>
        </p:nvSpPr>
        <p:spPr>
          <a:xfrm>
            <a:off x="762000" y="514350"/>
            <a:ext cx="8001000" cy="584775"/>
          </a:xfrm>
          <a:prstGeom prst="rect">
            <a:avLst/>
          </a:prstGeom>
          <a:solidFill>
            <a:srgbClr val="FFFF00"/>
          </a:solidFill>
          <a:ln>
            <a:solidFill>
              <a:srgbClr val="FFC000"/>
            </a:solidFill>
          </a:ln>
        </p:spPr>
        <p:txBody>
          <a:bodyPr wrap="square" rtlCol="0">
            <a:spAutoFit/>
          </a:bodyPr>
          <a:lstStyle/>
          <a:p>
            <a:r>
              <a:rPr lang="en-US" sz="3200">
                <a:latin typeface="UTM Avo" panose="02040603050506020204" pitchFamily="18" charset="0"/>
              </a:rPr>
              <a:t>Câu chuyện khuyên chúng ta điều gì?</a:t>
            </a:r>
          </a:p>
        </p:txBody>
      </p:sp>
    </p:spTree>
    <p:extLst>
      <p:ext uri="{BB962C8B-B14F-4D97-AF65-F5344CB8AC3E}">
        <p14:creationId xmlns:p14="http://schemas.microsoft.com/office/powerpoint/2010/main" val="263794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6CF93F-24E3-47C5-B480-976E2E9362CD}"/>
              </a:ext>
            </a:extLst>
          </p:cNvPr>
          <p:cNvSpPr txBox="1"/>
          <p:nvPr/>
        </p:nvSpPr>
        <p:spPr>
          <a:xfrm>
            <a:off x="762000" y="1276350"/>
            <a:ext cx="7919696" cy="1401418"/>
          </a:xfrm>
          <a:prstGeom prst="rect">
            <a:avLst/>
          </a:prstGeom>
          <a:noFill/>
        </p:spPr>
        <p:txBody>
          <a:bodyPr wrap="square" rtlCol="0">
            <a:prstTxWarp prst="textDoubleWave1">
              <a:avLst/>
            </a:prstTxWarp>
            <a:spAutoFit/>
          </a:bodyPr>
          <a:lstStyle/>
          <a:p>
            <a:pPr defTabSz="685800">
              <a:defRPr/>
            </a:pPr>
            <a:r>
              <a:rPr lang="en-US" sz="4050" b="1" dirty="0">
                <a:solidFill>
                  <a:srgbClr val="FF0000"/>
                </a:solidFill>
                <a:latin typeface="UTM Avo" panose="02040603050506020204" pitchFamily="18" charset="0"/>
              </a:rPr>
              <a:t>BÀI 8: </a:t>
            </a:r>
            <a:r>
              <a:rPr lang="en-US" sz="4050" b="1" dirty="0" err="1">
                <a:solidFill>
                  <a:srgbClr val="FF0000"/>
                </a:solidFill>
                <a:latin typeface="UTM Avo" panose="02040603050506020204" pitchFamily="18" charset="0"/>
              </a:rPr>
              <a:t>Chồn</a:t>
            </a:r>
            <a:r>
              <a:rPr lang="en-US" sz="4050" b="1" dirty="0">
                <a:solidFill>
                  <a:srgbClr val="FF0000"/>
                </a:solidFill>
                <a:latin typeface="UTM Avo" panose="02040603050506020204" pitchFamily="18" charset="0"/>
              </a:rPr>
              <a:t> con </a:t>
            </a:r>
            <a:r>
              <a:rPr lang="en-US" sz="4050" b="1" dirty="0" err="1">
                <a:solidFill>
                  <a:srgbClr val="FF0000"/>
                </a:solidFill>
                <a:latin typeface="UTM Avo" panose="02040603050506020204" pitchFamily="18" charset="0"/>
              </a:rPr>
              <a:t>đi</a:t>
            </a:r>
            <a:r>
              <a:rPr lang="en-US" sz="4050" b="1" dirty="0">
                <a:solidFill>
                  <a:srgbClr val="FF0000"/>
                </a:solidFill>
                <a:latin typeface="UTM Avo" panose="02040603050506020204" pitchFamily="18" charset="0"/>
              </a:rPr>
              <a:t> </a:t>
            </a:r>
            <a:r>
              <a:rPr lang="en-US" sz="4050" b="1" dirty="0" err="1">
                <a:solidFill>
                  <a:srgbClr val="FF0000"/>
                </a:solidFill>
                <a:latin typeface="UTM Avo" panose="02040603050506020204" pitchFamily="18" charset="0"/>
              </a:rPr>
              <a:t>học</a:t>
            </a:r>
            <a:endParaRPr lang="en-US" sz="405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242793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03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clrChange>
              <a:clrFrom>
                <a:srgbClr val="F2F5CC"/>
              </a:clrFrom>
              <a:clrTo>
                <a:srgbClr val="F2F5CC">
                  <a:alpha val="0"/>
                </a:srgbClr>
              </a:clrTo>
            </a:clrChange>
          </a:blip>
          <a:stretch>
            <a:fillRect/>
          </a:stretch>
        </p:blipFill>
        <p:spPr>
          <a:xfrm>
            <a:off x="1964486" y="14902"/>
            <a:ext cx="2421056" cy="1715190"/>
          </a:xfrm>
          <a:prstGeom prst="rect">
            <a:avLst/>
          </a:prstGeom>
        </p:spPr>
      </p:pic>
      <p:pic>
        <p:nvPicPr>
          <p:cNvPr id="9" name="Picture 8"/>
          <p:cNvPicPr>
            <a:picLocks noChangeAspect="1"/>
          </p:cNvPicPr>
          <p:nvPr/>
        </p:nvPicPr>
        <p:blipFill>
          <a:blip r:embed="rId4">
            <a:clrChange>
              <a:clrFrom>
                <a:srgbClr val="F2F5CC"/>
              </a:clrFrom>
              <a:clrTo>
                <a:srgbClr val="F2F5CC">
                  <a:alpha val="0"/>
                </a:srgbClr>
              </a:clrTo>
            </a:clrChange>
          </a:blip>
          <a:stretch>
            <a:fillRect/>
          </a:stretch>
        </p:blipFill>
        <p:spPr>
          <a:xfrm>
            <a:off x="5105400" y="-27811"/>
            <a:ext cx="2451796" cy="1762862"/>
          </a:xfrm>
          <a:prstGeom prst="rect">
            <a:avLst/>
          </a:prstGeom>
        </p:spPr>
      </p:pic>
      <p:pic>
        <p:nvPicPr>
          <p:cNvPr id="10" name="Picture 9"/>
          <p:cNvPicPr>
            <a:picLocks noChangeAspect="1"/>
          </p:cNvPicPr>
          <p:nvPr/>
        </p:nvPicPr>
        <p:blipFill>
          <a:blip r:embed="rId5">
            <a:clrChange>
              <a:clrFrom>
                <a:srgbClr val="F2F5CC"/>
              </a:clrFrom>
              <a:clrTo>
                <a:srgbClr val="F2F5CC">
                  <a:alpha val="0"/>
                </a:srgbClr>
              </a:clrTo>
            </a:clrChange>
          </a:blip>
          <a:stretch>
            <a:fillRect/>
          </a:stretch>
        </p:blipFill>
        <p:spPr>
          <a:xfrm>
            <a:off x="1865078" y="1739338"/>
            <a:ext cx="2539641" cy="1739780"/>
          </a:xfrm>
          <a:prstGeom prst="rect">
            <a:avLst/>
          </a:prstGeom>
        </p:spPr>
      </p:pic>
      <p:pic>
        <p:nvPicPr>
          <p:cNvPr id="11" name="Picture 10"/>
          <p:cNvPicPr>
            <a:picLocks noChangeAspect="1"/>
          </p:cNvPicPr>
          <p:nvPr/>
        </p:nvPicPr>
        <p:blipFill>
          <a:blip r:embed="rId6">
            <a:clrChange>
              <a:clrFrom>
                <a:srgbClr val="F2F5CC"/>
              </a:clrFrom>
              <a:clrTo>
                <a:srgbClr val="F2F5CC">
                  <a:alpha val="0"/>
                </a:srgbClr>
              </a:clrTo>
            </a:clrChange>
          </a:blip>
          <a:stretch>
            <a:fillRect/>
          </a:stretch>
        </p:blipFill>
        <p:spPr>
          <a:xfrm>
            <a:off x="5105400" y="1768960"/>
            <a:ext cx="2451796" cy="1726423"/>
          </a:xfrm>
          <a:prstGeom prst="rect">
            <a:avLst/>
          </a:prstGeom>
        </p:spPr>
      </p:pic>
      <p:pic>
        <p:nvPicPr>
          <p:cNvPr id="12" name="Picture 11"/>
          <p:cNvPicPr>
            <a:picLocks noChangeAspect="1"/>
          </p:cNvPicPr>
          <p:nvPr/>
        </p:nvPicPr>
        <p:blipFill>
          <a:blip r:embed="rId7">
            <a:clrChange>
              <a:clrFrom>
                <a:srgbClr val="F2F5CC"/>
              </a:clrFrom>
              <a:clrTo>
                <a:srgbClr val="F2F5CC">
                  <a:alpha val="0"/>
                </a:srgbClr>
              </a:clrTo>
            </a:clrChange>
          </a:blip>
          <a:stretch>
            <a:fillRect/>
          </a:stretch>
        </p:blipFill>
        <p:spPr>
          <a:xfrm>
            <a:off x="1934397" y="3416893"/>
            <a:ext cx="2423643" cy="1613405"/>
          </a:xfrm>
          <a:prstGeom prst="rect">
            <a:avLst/>
          </a:prstGeom>
        </p:spPr>
      </p:pic>
      <p:pic>
        <p:nvPicPr>
          <p:cNvPr id="13" name="Picture 12"/>
          <p:cNvPicPr>
            <a:picLocks noChangeAspect="1"/>
          </p:cNvPicPr>
          <p:nvPr/>
        </p:nvPicPr>
        <p:blipFill>
          <a:blip r:embed="rId8">
            <a:clrChange>
              <a:clrFrom>
                <a:srgbClr val="F2F5CC"/>
              </a:clrFrom>
              <a:clrTo>
                <a:srgbClr val="F2F5CC">
                  <a:alpha val="0"/>
                </a:srgbClr>
              </a:clrTo>
            </a:clrChange>
          </a:blip>
          <a:stretch>
            <a:fillRect/>
          </a:stretch>
        </p:blipFill>
        <p:spPr>
          <a:xfrm>
            <a:off x="5138289" y="3350584"/>
            <a:ext cx="2476863" cy="1764341"/>
          </a:xfrm>
          <a:prstGeom prst="rect">
            <a:avLst/>
          </a:prstGeom>
        </p:spPr>
      </p:pic>
      <p:sp>
        <p:nvSpPr>
          <p:cNvPr id="14" name="Oval 13"/>
          <p:cNvSpPr/>
          <p:nvPr/>
        </p:nvSpPr>
        <p:spPr>
          <a:xfrm>
            <a:off x="1836503" y="-24656"/>
            <a:ext cx="502276" cy="469169"/>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1</a:t>
            </a:r>
          </a:p>
        </p:txBody>
      </p:sp>
      <p:sp>
        <p:nvSpPr>
          <p:cNvPr id="16" name="Oval 15"/>
          <p:cNvSpPr/>
          <p:nvPr/>
        </p:nvSpPr>
        <p:spPr>
          <a:xfrm>
            <a:off x="5124718" y="3374479"/>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6</a:t>
            </a:r>
          </a:p>
        </p:txBody>
      </p:sp>
      <p:sp>
        <p:nvSpPr>
          <p:cNvPr id="17" name="Oval 16"/>
          <p:cNvSpPr/>
          <p:nvPr/>
        </p:nvSpPr>
        <p:spPr>
          <a:xfrm>
            <a:off x="1855821" y="3362486"/>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5</a:t>
            </a:r>
          </a:p>
        </p:txBody>
      </p:sp>
      <p:sp>
        <p:nvSpPr>
          <p:cNvPr id="18" name="Oval 17"/>
          <p:cNvSpPr/>
          <p:nvPr/>
        </p:nvSpPr>
        <p:spPr>
          <a:xfrm>
            <a:off x="5124370" y="1735051"/>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4</a:t>
            </a:r>
          </a:p>
        </p:txBody>
      </p:sp>
      <p:sp>
        <p:nvSpPr>
          <p:cNvPr id="19" name="Oval 18"/>
          <p:cNvSpPr/>
          <p:nvPr/>
        </p:nvSpPr>
        <p:spPr>
          <a:xfrm>
            <a:off x="1826843" y="1694674"/>
            <a:ext cx="511935" cy="502277"/>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3</a:t>
            </a:r>
          </a:p>
        </p:txBody>
      </p:sp>
      <p:sp>
        <p:nvSpPr>
          <p:cNvPr id="20" name="Oval 19"/>
          <p:cNvSpPr/>
          <p:nvPr/>
        </p:nvSpPr>
        <p:spPr>
          <a:xfrm>
            <a:off x="5142016" y="-34315"/>
            <a:ext cx="511935" cy="469169"/>
          </a:xfrm>
          <a:prstGeom prst="ellipse">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UTM Avo" panose="02040603050506020204" pitchFamily="18" charset="0"/>
              </a:rPr>
              <a:t>2</a:t>
            </a:r>
          </a:p>
        </p:txBody>
      </p:sp>
    </p:spTree>
    <p:extLst>
      <p:ext uri="{BB962C8B-B14F-4D97-AF65-F5344CB8AC3E}">
        <p14:creationId xmlns:p14="http://schemas.microsoft.com/office/powerpoint/2010/main" val="913806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2500" t="19630" r="53333" b="49259"/>
          <a:stretch/>
        </p:blipFill>
        <p:spPr>
          <a:xfrm>
            <a:off x="2057400" y="615554"/>
            <a:ext cx="5257800" cy="3699273"/>
          </a:xfrm>
          <a:prstGeom prst="rect">
            <a:avLst/>
          </a:prstGeom>
        </p:spPr>
      </p:pic>
    </p:spTree>
    <p:extLst>
      <p:ext uri="{BB962C8B-B14F-4D97-AF65-F5344CB8AC3E}">
        <p14:creationId xmlns:p14="http://schemas.microsoft.com/office/powerpoint/2010/main" val="3604550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333" t="19629" r="22083" b="49259"/>
          <a:stretch/>
        </p:blipFill>
        <p:spPr>
          <a:xfrm>
            <a:off x="1981200" y="634604"/>
            <a:ext cx="4953000" cy="3699273"/>
          </a:xfrm>
          <a:prstGeom prst="rect">
            <a:avLst/>
          </a:prstGeom>
        </p:spPr>
      </p:pic>
    </p:spTree>
    <p:extLst>
      <p:ext uri="{BB962C8B-B14F-4D97-AF65-F5344CB8AC3E}">
        <p14:creationId xmlns:p14="http://schemas.microsoft.com/office/powerpoint/2010/main" val="2758577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500" t="15186" r="52917" b="52963"/>
          <a:stretch/>
        </p:blipFill>
        <p:spPr>
          <a:xfrm>
            <a:off x="2095500" y="704850"/>
            <a:ext cx="4953000" cy="3733800"/>
          </a:xfrm>
          <a:prstGeom prst="rect">
            <a:avLst/>
          </a:prstGeom>
        </p:spPr>
      </p:pic>
    </p:spTree>
    <p:extLst>
      <p:ext uri="{BB962C8B-B14F-4D97-AF65-F5344CB8AC3E}">
        <p14:creationId xmlns:p14="http://schemas.microsoft.com/office/powerpoint/2010/main" val="999074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333" t="15186" r="22083" b="52963"/>
          <a:stretch/>
        </p:blipFill>
        <p:spPr>
          <a:xfrm>
            <a:off x="2286000" y="742950"/>
            <a:ext cx="4953000" cy="3640337"/>
          </a:xfrm>
          <a:prstGeom prst="rect">
            <a:avLst/>
          </a:prstGeom>
        </p:spPr>
      </p:pic>
    </p:spTree>
    <p:extLst>
      <p:ext uri="{BB962C8B-B14F-4D97-AF65-F5344CB8AC3E}">
        <p14:creationId xmlns:p14="http://schemas.microsoft.com/office/powerpoint/2010/main" val="2730449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084" t="42963" r="53333" b="27037"/>
          <a:stretch/>
        </p:blipFill>
        <p:spPr>
          <a:xfrm>
            <a:off x="2095500" y="895350"/>
            <a:ext cx="4953000" cy="3417331"/>
          </a:xfrm>
          <a:prstGeom prst="rect">
            <a:avLst/>
          </a:prstGeom>
        </p:spPr>
      </p:pic>
    </p:spTree>
    <p:extLst>
      <p:ext uri="{BB962C8B-B14F-4D97-AF65-F5344CB8AC3E}">
        <p14:creationId xmlns:p14="http://schemas.microsoft.com/office/powerpoint/2010/main" val="179039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750" t="42593" r="22083" b="27037"/>
          <a:stretch/>
        </p:blipFill>
        <p:spPr>
          <a:xfrm>
            <a:off x="2095500" y="819150"/>
            <a:ext cx="4953000" cy="3429000"/>
          </a:xfrm>
          <a:prstGeom prst="rect">
            <a:avLst/>
          </a:prstGeom>
        </p:spPr>
      </p:pic>
    </p:spTree>
    <p:extLst>
      <p:ext uri="{BB962C8B-B14F-4D97-AF65-F5344CB8AC3E}">
        <p14:creationId xmlns:p14="http://schemas.microsoft.com/office/powerpoint/2010/main" val="18645963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03&quot;/&gt;&lt;/object&gt;&lt;object type=&quot;3&quot; unique_id=&quot;10005&quot;&gt;&lt;property id=&quot;20148&quot; value=&quot;5&quot;/&gt;&lt;property id=&quot;20300&quot; value=&quot;Slide 2&quot;/&gt;&lt;property id=&quot;20307&quot; value=&quot;256&quot;/&gt;&lt;/object&gt;&lt;object type=&quot;3&quot; unique_id=&quot;10006&quot;&gt;&lt;property id=&quot;20148&quot; value=&quot;5&quot;/&gt;&lt;property id=&quot;20300&quot; value=&quot;Slide 3&quot;/&gt;&lt;property id=&quot;20307&quot; value=&quot;257&quot;/&gt;&lt;/object&gt;&lt;object type=&quot;3&quot; unique_id=&quot;10007&quot;&gt;&lt;property id=&quot;20148&quot; value=&quot;5&quot;/&gt;&lt;property id=&quot;20300&quot; value=&quot;Slide 4&quot;/&gt;&lt;property id=&quot;20307&quot; value=&quot;258&quot;/&gt;&lt;/object&gt;&lt;object type=&quot;3&quot; unique_id=&quot;10008&quot;&gt;&lt;property id=&quot;20148&quot; value=&quot;5&quot;/&gt;&lt;property id=&quot;20300&quot; value=&quot;Slide 5&quot;/&gt;&lt;property id=&quot;20307&quot; value=&quot;259&quot;/&gt;&lt;/object&gt;&lt;object type=&quot;3&quot; unique_id=&quot;10009&quot;&gt;&lt;property id=&quot;20148&quot; value=&quot;5&quot;/&gt;&lt;property id=&quot;20300&quot; value=&quot;Slide 6&quot;/&gt;&lt;property id=&quot;20307&quot; value=&quot;260&quot;/&gt;&lt;/object&gt;&lt;object type=&quot;3&quot; unique_id=&quot;10010&quot;&gt;&lt;property id=&quot;20148&quot; value=&quot;5&quot;/&gt;&lt;property id=&quot;20300&quot; value=&quot;Slide 7&quot;/&gt;&lt;property id=&quot;20307&quot; value=&quot;263&quot;/&gt;&lt;/object&gt;&lt;object type=&quot;3&quot; unique_id=&quot;10011&quot;&gt;&lt;property id=&quot;20148&quot; value=&quot;5&quot;/&gt;&lt;property id=&quot;20300&quot; value=&quot;Slide 8&quot;/&gt;&lt;property id=&quot;20307&quot; value=&quot;284&quot;/&gt;&lt;/object&gt;&lt;object type=&quot;3&quot; unique_id=&quot;10012&quot;&gt;&lt;property id=&quot;20148&quot; value=&quot;5&quot;/&gt;&lt;property id=&quot;20300&quot; value=&quot;Slide 9&quot;/&gt;&lt;property id=&quot;20307&quot; value=&quot;276&quot;/&gt;&lt;/object&gt;&lt;object type=&quot;3&quot; unique_id=&quot;10013&quot;&gt;&lt;property id=&quot;20148&quot; value=&quot;5&quot;/&gt;&lt;property id=&quot;20300&quot; value=&quot;Slide 10&quot;/&gt;&lt;property id=&quot;20307&quot; value=&quot;277&quot;/&gt;&lt;/object&gt;&lt;object type=&quot;3&quot; unique_id=&quot;10014&quot;&gt;&lt;property id=&quot;20148&quot; value=&quot;5&quot;/&gt;&lt;property id=&quot;20300&quot; value=&quot;Slide 11&quot;/&gt;&lt;property id=&quot;20307&quot; value=&quot;278&quot;/&gt;&lt;/object&gt;&lt;object type=&quot;3&quot; unique_id=&quot;10015&quot;&gt;&lt;property id=&quot;20148&quot; value=&quot;5&quot;/&gt;&lt;property id=&quot;20300&quot; value=&quot;Slide 12&quot;/&gt;&lt;property id=&quot;20307&quot; value=&quot;279&quot;/&gt;&lt;/object&gt;&lt;object type=&quot;3&quot; unique_id=&quot;10016&quot;&gt;&lt;property id=&quot;20148&quot; value=&quot;5&quot;/&gt;&lt;property id=&quot;20300&quot; value=&quot;Slide 13&quot;/&gt;&lt;property id=&quot;20307&quot; value=&quot;280&quot;/&gt;&lt;/object&gt;&lt;object type=&quot;3&quot; unique_id=&quot;10017&quot;&gt;&lt;property id=&quot;20148&quot; value=&quot;5&quot;/&gt;&lt;property id=&quot;20300&quot; value=&quot;Slide 14&quot;/&gt;&lt;property id=&quot;20307&quot; value=&quot;281&quot;/&gt;&lt;/object&gt;&lt;object type=&quot;3&quot; unique_id=&quot;10018&quot;&gt;&lt;property id=&quot;20148&quot; value=&quot;5&quot;/&gt;&lt;property id=&quot;20300&quot; value=&quot;Slide 15 - &amp;quot;Nghe kể chuyện&amp;quot;&quot;/&gt;&lt;property id=&quot;20307&quot; value=&quot;264&quot;/&gt;&lt;/object&gt;&lt;object type=&quot;3&quot; unique_id=&quot;10019&quot;&gt;&lt;property id=&quot;20148&quot; value=&quot;5&quot;/&gt;&lt;property id=&quot;20300&quot; value=&quot;Slide 16 - &amp;quot;Trả lời câu hỏi&amp;quot;&quot;/&gt;&lt;property id=&quot;20307&quot; value=&quot;265&quot;/&gt;&lt;/object&gt;&lt;object type=&quot;3&quot; unique_id=&quot;10020&quot;&gt;&lt;property id=&quot;20148&quot; value=&quot;5&quot;/&gt;&lt;property id=&quot;20300&quot; value=&quot;Slide 17&quot;/&gt;&lt;property id=&quot;20307&quot; value=&quot;271&quot;/&gt;&lt;/object&gt;&lt;object type=&quot;3&quot; unique_id=&quot;10021&quot;&gt;&lt;property id=&quot;20148&quot; value=&quot;5&quot;/&gt;&lt;property id=&quot;20300&quot; value=&quot;Slide 18&quot;/&gt;&lt;property id=&quot;20307&quot; value=&quot;272&quot;/&gt;&lt;/object&gt;&lt;object type=&quot;3&quot; unique_id=&quot;10022&quot;&gt;&lt;property id=&quot;20148&quot; value=&quot;5&quot;/&gt;&lt;property id=&quot;20300&quot; value=&quot;Slide 19&quot;/&gt;&lt;property id=&quot;20307&quot; value=&quot;273&quot;/&gt;&lt;/object&gt;&lt;object type=&quot;3&quot; unique_id=&quot;10023&quot;&gt;&lt;property id=&quot;20148&quot; value=&quot;5&quot;/&gt;&lt;property id=&quot;20300&quot; value=&quot;Slide 20&quot;/&gt;&lt;property id=&quot;20307&quot; value=&quot;274&quot;/&gt;&lt;/object&gt;&lt;object type=&quot;3&quot; unique_id=&quot;10024&quot;&gt;&lt;property id=&quot;20148&quot; value=&quot;5&quot;/&gt;&lt;property id=&quot;20300&quot; value=&quot;Slide 21&quot;/&gt;&lt;property id=&quot;20307&quot; value=&quot;275&quot;/&gt;&lt;/object&gt;&lt;object type=&quot;3&quot; unique_id=&quot;10025&quot;&gt;&lt;property id=&quot;20148&quot; value=&quot;5&quot;/&gt;&lt;property id=&quot;20300&quot; value=&quot;Slide 22&quot;/&gt;&lt;property id=&quot;20307&quot; value=&quot;266&quot;/&gt;&lt;/object&gt;&lt;object type=&quot;3&quot; unique_id=&quot;10026&quot;&gt;&lt;property id=&quot;20148&quot; value=&quot;5&quot;/&gt;&lt;property id=&quot;20300&quot; value=&quot;Slide 23&quot;/&gt;&lt;property id=&quot;20307&quot; value=&quot;267&quot;/&gt;&lt;/object&gt;&lt;object type=&quot;3&quot; unique_id=&quot;10027&quot;&gt;&lt;property id=&quot;20148&quot; value=&quot;5&quot;/&gt;&lt;property id=&quot;20300&quot; value=&quot;Slide 24&quot;/&gt;&lt;property id=&quot;20307&quot; value=&quot;268&quot;/&gt;&lt;/object&gt;&lt;object type=&quot;3&quot; unique_id=&quot;10028&quot;&gt;&lt;property id=&quot;20148&quot; value=&quot;5&quot;/&gt;&lt;property id=&quot;20300&quot; value=&quot;Slide 25&quot;/&gt;&lt;property id=&quot;20307&quot; value=&quot;286&quot;/&gt;&lt;/object&gt;&lt;object type=&quot;3&quot; unique_id=&quot;10029&quot;&gt;&lt;property id=&quot;20148&quot; value=&quot;5&quot;/&gt;&lt;property id=&quot;20300&quot; value=&quot;Slide 26&quot;/&gt;&lt;property id=&quot;20307&quot; value=&quot;285&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856</TotalTime>
  <Words>90</Words>
  <Application>Microsoft Office PowerPoint</Application>
  <PresentationFormat>On-screen Show (16:9)</PresentationFormat>
  <Paragraphs>17</Paragraphs>
  <Slides>20</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等线</vt:lpstr>
      <vt:lpstr>Arial</vt:lpstr>
      <vt:lpstr>UTM Avo</vt:lpstr>
      <vt:lpstr>Calibri</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Nghe kể chuyện</vt:lpstr>
      <vt:lpstr>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PERSONAL COMPUTER</cp:lastModifiedBy>
  <cp:revision>95</cp:revision>
  <dcterms:created xsi:type="dcterms:W3CDTF">2018-01-11T15:19:09Z</dcterms:created>
  <dcterms:modified xsi:type="dcterms:W3CDTF">2025-09-12T04:55:45Z</dcterms:modified>
</cp:coreProperties>
</file>