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257" r:id="rId4"/>
    <p:sldId id="331" r:id="rId5"/>
    <p:sldId id="335" r:id="rId6"/>
    <p:sldId id="334" r:id="rId7"/>
    <p:sldId id="330" r:id="rId8"/>
    <p:sldId id="332" r:id="rId9"/>
    <p:sldId id="333" r:id="rId10"/>
    <p:sldId id="309" r:id="rId11"/>
    <p:sldId id="310" r:id="rId12"/>
    <p:sldId id="324" r:id="rId13"/>
    <p:sldId id="325" r:id="rId14"/>
    <p:sldId id="326" r:id="rId15"/>
    <p:sldId id="328" r:id="rId16"/>
    <p:sldId id="329" r:id="rId17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.VnAvant" panose="020B7200000000000000"/>
      <p:regular r:id="rId20"/>
      <p:bold r:id="rId21"/>
      <p:italic r:id="rId22"/>
      <p:boldItalic r:id="rId23"/>
    </p:embeddedFon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.VnArial" panose="020B0604020202020204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.VnTifani HeavyH" panose="020B7200000000000000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FF"/>
    <a:srgbClr val="FFFF99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120" d="100"/>
          <a:sy n="120" d="100"/>
        </p:scale>
        <p:origin x="1584" y="9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0.gif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image" Target="../media/image20.png"/><Relationship Id="rId15" Type="http://schemas.openxmlformats.org/officeDocument/2006/relationships/slide" Target="slide13.xml"/><Relationship Id="rId10" Type="http://schemas.openxmlformats.org/officeDocument/2006/relationships/image" Target="../media/image24.png"/><Relationship Id="rId19" Type="http://schemas.openxmlformats.org/officeDocument/2006/relationships/image" Target="../media/image31.gif"/><Relationship Id="rId4" Type="http://schemas.openxmlformats.org/officeDocument/2006/relationships/slide" Target="slide15.xml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3.gif"/><Relationship Id="rId18" Type="http://schemas.openxmlformats.org/officeDocument/2006/relationships/image" Target="../media/image38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4.wav"/><Relationship Id="rId12" Type="http://schemas.openxmlformats.org/officeDocument/2006/relationships/image" Target="../media/image32.gif"/><Relationship Id="rId17" Type="http://schemas.openxmlformats.org/officeDocument/2006/relationships/image" Target="../media/image37.gif"/><Relationship Id="rId2" Type="http://schemas.openxmlformats.org/officeDocument/2006/relationships/tags" Target="../tags/tag2.xml"/><Relationship Id="rId16" Type="http://schemas.openxmlformats.org/officeDocument/2006/relationships/image" Target="../media/image36.gif"/><Relationship Id="rId20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35.gif"/><Relationship Id="rId10" Type="http://schemas.openxmlformats.org/officeDocument/2006/relationships/audio" Target="../media/audio7.wav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6.wav"/><Relationship Id="rId14" Type="http://schemas.openxmlformats.org/officeDocument/2006/relationships/image" Target="../media/image34.gif"/><Relationship Id="rId2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4.wav"/><Relationship Id="rId18" Type="http://schemas.openxmlformats.org/officeDocument/2006/relationships/image" Target="../media/image32.gif"/><Relationship Id="rId26" Type="http://schemas.openxmlformats.org/officeDocument/2006/relationships/image" Target="../media/image43.gif"/><Relationship Id="rId3" Type="http://schemas.openxmlformats.org/officeDocument/2006/relationships/tags" Target="../tags/tag5.xml"/><Relationship Id="rId21" Type="http://schemas.openxmlformats.org/officeDocument/2006/relationships/image" Target="../media/image35.gif"/><Relationship Id="rId7" Type="http://schemas.openxmlformats.org/officeDocument/2006/relationships/tags" Target="../tags/tag9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4.xml"/><Relationship Id="rId16" Type="http://schemas.openxmlformats.org/officeDocument/2006/relationships/audio" Target="../media/audio9.wav"/><Relationship Id="rId20" Type="http://schemas.openxmlformats.org/officeDocument/2006/relationships/image" Target="../media/image34.gif"/><Relationship Id="rId29" Type="http://schemas.openxmlformats.org/officeDocument/2006/relationships/image" Target="../media/image45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8.wav"/><Relationship Id="rId24" Type="http://schemas.openxmlformats.org/officeDocument/2006/relationships/image" Target="../media/image38.gif"/><Relationship Id="rId5" Type="http://schemas.openxmlformats.org/officeDocument/2006/relationships/tags" Target="../tags/tag7.xml"/><Relationship Id="rId15" Type="http://schemas.openxmlformats.org/officeDocument/2006/relationships/audio" Target="../media/audio7.wav"/><Relationship Id="rId23" Type="http://schemas.openxmlformats.org/officeDocument/2006/relationships/image" Target="../media/image37.gif"/><Relationship Id="rId28" Type="http://schemas.openxmlformats.org/officeDocument/2006/relationships/image" Target="../media/image44.jpe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3.gif"/><Relationship Id="rId31" Type="http://schemas.openxmlformats.org/officeDocument/2006/relationships/image" Target="../media/image47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6.gif"/><Relationship Id="rId27" Type="http://schemas.openxmlformats.org/officeDocument/2006/relationships/slide" Target="slide12.xml"/><Relationship Id="rId30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slide" Target="slide12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4.wav"/><Relationship Id="rId18" Type="http://schemas.openxmlformats.org/officeDocument/2006/relationships/image" Target="../media/image32.gif"/><Relationship Id="rId26" Type="http://schemas.openxmlformats.org/officeDocument/2006/relationships/image" Target="../media/image43.gif"/><Relationship Id="rId3" Type="http://schemas.openxmlformats.org/officeDocument/2006/relationships/tags" Target="../tags/tag13.xml"/><Relationship Id="rId21" Type="http://schemas.openxmlformats.org/officeDocument/2006/relationships/image" Target="../media/image35.gif"/><Relationship Id="rId7" Type="http://schemas.openxmlformats.org/officeDocument/2006/relationships/tags" Target="../tags/tag1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12.xml"/><Relationship Id="rId16" Type="http://schemas.openxmlformats.org/officeDocument/2006/relationships/audio" Target="../media/audio9.wav"/><Relationship Id="rId20" Type="http://schemas.openxmlformats.org/officeDocument/2006/relationships/image" Target="../media/image34.gif"/><Relationship Id="rId29" Type="http://schemas.openxmlformats.org/officeDocument/2006/relationships/image" Target="../media/image46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8.wav"/><Relationship Id="rId24" Type="http://schemas.openxmlformats.org/officeDocument/2006/relationships/image" Target="../media/image38.gif"/><Relationship Id="rId5" Type="http://schemas.openxmlformats.org/officeDocument/2006/relationships/tags" Target="../tags/tag15.xml"/><Relationship Id="rId15" Type="http://schemas.openxmlformats.org/officeDocument/2006/relationships/audio" Target="../media/audio7.wav"/><Relationship Id="rId23" Type="http://schemas.openxmlformats.org/officeDocument/2006/relationships/image" Target="../media/image37.gif"/><Relationship Id="rId28" Type="http://schemas.openxmlformats.org/officeDocument/2006/relationships/image" Target="../media/image51.jpe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3.gif"/><Relationship Id="rId31" Type="http://schemas.openxmlformats.org/officeDocument/2006/relationships/image" Target="../media/image53.jpe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6.gif"/><Relationship Id="rId27" Type="http://schemas.openxmlformats.org/officeDocument/2006/relationships/slide" Target="slide12.xml"/><Relationship Id="rId30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id="{3B8BD8E7-BEC5-49B2-A207-92EC3B66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56" y="261199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</a:t>
            </a:r>
            <a:r>
              <a:rPr lang="en-US" sz="2200" b="1" dirty="0" err="1"/>
              <a:t>Đúng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Sai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7170" name="Picture 2" descr="Lạc đà trữ nước ở đâu trên cơ thể? - VnExpres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1" y="1791516"/>
            <a:ext cx="3541391" cy="2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5143" y="4805189"/>
            <a:ext cx="183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L¹c ®µ</a:t>
            </a: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2" y="49960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MÌo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529660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25" y="1307106"/>
            <a:ext cx="2581789" cy="14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«n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3" y="2552490"/>
            <a:ext cx="4376738" cy="20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1068" y="73841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85057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a)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4" y="1161148"/>
            <a:ext cx="7822664" cy="35913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2806" y="306410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6688" y="3049594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5716" y="223304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1201" y="223304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c«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6686" y="222782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9602" y="306410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7195" y="306410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2634" y="305538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7007" y="394801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8959" y="397412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49601" y="396826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®«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7195" y="397412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29092" y="397412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®e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10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b)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®Ó t¹o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4716" y="133573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9457" y="1454009"/>
            <a:ext cx="711200" cy="46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3625" y="1671660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92598" y="136482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cµ,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96530" y="135756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21976" y="205417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co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20885" y="2390106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99858" y="203972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29236" y="272908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c«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428145" y="3065010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07118" y="2714629"/>
            <a:ext cx="11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cè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83514" y="2698902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cç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25558" y="2714628"/>
            <a:ext cx="119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cå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01028" y="2026163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cß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3514" y="2012044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cä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21712" y="2714627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cé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9947" y="3405661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c¬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67198" y="3716011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33557" y="3397412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cí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21370" y="3369928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cê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09953" y="3394596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cì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10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b)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®Ó t¹o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1769457" y="1454009"/>
            <a:ext cx="711200" cy="46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21976" y="140830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20885" y="1744230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99858" y="139384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4722" y="208320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84603" y="2375592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2604" y="206875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dß</a:t>
            </a:r>
            <a:r>
              <a:rPr lang="en-US" sz="3200" dirty="0">
                <a:latin typeface=".VnAvant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8768" y="205580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dä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9236" y="265651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7118" y="264205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då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413631" y="2934384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1982" y="327335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d¬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93461" y="4247904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99864" y="325890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dì</a:t>
            </a:r>
            <a:r>
              <a:rPr lang="en-US" sz="3200" dirty="0">
                <a:latin typeface=".VnAvant" pitchFamily="34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3451" y="3226834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dî</a:t>
            </a:r>
            <a:r>
              <a:rPr lang="en-US" sz="3200" dirty="0">
                <a:latin typeface=".VnAvant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43756" y="394826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471687" y="3594774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21638" y="393381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dÌ</a:t>
            </a:r>
            <a:r>
              <a:rPr lang="en-US" sz="3200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17" grpId="0"/>
      <p:bldP spid="19" grpId="0"/>
      <p:bldP spid="21" grpId="0"/>
      <p:bldP spid="26" grpId="0"/>
      <p:bldP spid="27" grpId="0"/>
      <p:bldP spid="29" grpId="0"/>
      <p:bldP spid="31" grpId="0"/>
      <p:bldP spid="37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10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b)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®Ó t¹o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1769457" y="1454009"/>
            <a:ext cx="711200" cy="46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75678" y="140830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®a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74587" y="1744231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3560" y="139385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®¸,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29956" y="137812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®·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0" y="139384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®µ,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2938" y="199612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81847" y="2332051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0820" y="198167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®ã,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7216" y="196594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9260" y="198166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®ß,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1170" y="256942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®«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60079" y="2905357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9052" y="2554976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®è,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15448" y="253924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®é,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7492" y="255497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®å,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3894" y="250296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®ç,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82944" y="3142734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60826" y="312828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®í,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37222" y="311255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®î,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9266" y="312828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®ê,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5668" y="307627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®ì,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323797" y="3536719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46662" y="3774096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345571" y="4110025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93050" y="375964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®Ì,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21972" y="372750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®Ï</a:t>
            </a:r>
          </a:p>
        </p:txBody>
      </p:sp>
    </p:spTree>
    <p:extLst>
      <p:ext uri="{BB962C8B-B14F-4D97-AF65-F5344CB8AC3E}">
        <p14:creationId xmlns:p14="http://schemas.microsoft.com/office/powerpoint/2010/main" val="2083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17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7" grpId="0"/>
      <p:bldP spid="43" grpId="0"/>
      <p:bldP spid="44" grpId="0"/>
      <p:bldP spid="46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8900" y="2682096"/>
            <a:ext cx="21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8239" y="2696280"/>
            <a:ext cx="16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1320" y="5179642"/>
            <a:ext cx="149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1554" y="51302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0" y="746902"/>
            <a:ext cx="2522397" cy="19600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46" y="761415"/>
            <a:ext cx="2673370" cy="19442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8" y="3219500"/>
            <a:ext cx="2409739" cy="1996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10" y="3205316"/>
            <a:ext cx="2657206" cy="19384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78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927779"/>
            <a:ext cx="89249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5"/>
          <a:stretch/>
        </p:blipFill>
        <p:spPr>
          <a:xfrm>
            <a:off x="110217" y="2104583"/>
            <a:ext cx="8924925" cy="185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62857" y="928914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.VnAvant" pitchFamily="34" charset="0"/>
              </a:rPr>
              <a:t>dÎ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902855" y="870858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.VnAvant" pitchFamily="34" charset="0"/>
              </a:rPr>
              <a:t>®¸</a:t>
            </a:r>
          </a:p>
        </p:txBody>
      </p:sp>
      <p:sp>
        <p:nvSpPr>
          <p:cNvPr id="9" name="Cloud 8"/>
          <p:cNvSpPr/>
          <p:nvPr/>
        </p:nvSpPr>
        <p:spPr>
          <a:xfrm>
            <a:off x="5203370" y="892630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7416798" y="870858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5058229" y="3952660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.VnAvant" pitchFamily="34" charset="0"/>
              </a:rPr>
              <a:t>dÎ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7416798" y="3952660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.VnAvant" pitchFamily="34" charset="0"/>
              </a:rPr>
              <a:t>®¸</a:t>
            </a:r>
          </a:p>
        </p:txBody>
      </p:sp>
      <p:sp>
        <p:nvSpPr>
          <p:cNvPr id="30" name="Cloud 29"/>
          <p:cNvSpPr/>
          <p:nvPr/>
        </p:nvSpPr>
        <p:spPr>
          <a:xfrm>
            <a:off x="2670627" y="3959916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362857" y="3959916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496</Words>
  <Application>Microsoft Office PowerPoint</Application>
  <PresentationFormat>On-screen Show (16:10)</PresentationFormat>
  <Paragraphs>127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.VnAvant</vt:lpstr>
      <vt:lpstr>宋体</vt:lpstr>
      <vt:lpstr>Calibri</vt:lpstr>
      <vt:lpstr>.VnArial</vt:lpstr>
      <vt:lpstr>Tahoma</vt:lpstr>
      <vt:lpstr>Comic Sans MS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PERSONAL COMPUTER</cp:lastModifiedBy>
  <cp:revision>164</cp:revision>
  <dcterms:created xsi:type="dcterms:W3CDTF">2020-02-10T09:35:50Z</dcterms:created>
  <dcterms:modified xsi:type="dcterms:W3CDTF">2025-09-12T04:47:59Z</dcterms:modified>
</cp:coreProperties>
</file>