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300" r:id="rId2"/>
    <p:sldId id="292" r:id="rId3"/>
    <p:sldId id="280" r:id="rId4"/>
    <p:sldId id="281" r:id="rId5"/>
    <p:sldId id="295" r:id="rId6"/>
    <p:sldId id="282" r:id="rId7"/>
    <p:sldId id="283" r:id="rId8"/>
    <p:sldId id="286" r:id="rId9"/>
    <p:sldId id="287" r:id="rId10"/>
    <p:sldId id="296" r:id="rId11"/>
    <p:sldId id="297" r:id="rId12"/>
    <p:sldId id="289" r:id="rId13"/>
    <p:sldId id="290" r:id="rId14"/>
    <p:sldId id="259" r:id="rId15"/>
    <p:sldId id="263" r:id="rId16"/>
    <p:sldId id="264" r:id="rId17"/>
    <p:sldId id="265" r:id="rId18"/>
    <p:sldId id="266" r:id="rId19"/>
    <p:sldId id="299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B198-05EF-4421-8D03-BC1DF144555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B1E9A-E718-418C-867F-5D989214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6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19"/>
          <p:cNvSpPr/>
          <p:nvPr/>
        </p:nvSpPr>
        <p:spPr>
          <a:xfrm>
            <a:off x="287779" y="5706249"/>
            <a:ext cx="476181" cy="1384548"/>
          </a:xfrm>
          <a:custGeom>
            <a:avLst/>
            <a:gdLst/>
            <a:ahLst/>
            <a:cxnLst/>
            <a:rect l="l" t="t" r="r" b="b"/>
            <a:pathLst>
              <a:path w="8247" h="23979" extrusionOk="0">
                <a:moveTo>
                  <a:pt x="7730" y="1"/>
                </a:moveTo>
                <a:cubicBezTo>
                  <a:pt x="7629" y="1"/>
                  <a:pt x="7513" y="29"/>
                  <a:pt x="7392" y="95"/>
                </a:cubicBezTo>
                <a:cubicBezTo>
                  <a:pt x="7291" y="132"/>
                  <a:pt x="7197" y="189"/>
                  <a:pt x="7115" y="259"/>
                </a:cubicBezTo>
                <a:cubicBezTo>
                  <a:pt x="6459" y="795"/>
                  <a:pt x="5809" y="1337"/>
                  <a:pt x="5153" y="1873"/>
                </a:cubicBezTo>
                <a:cubicBezTo>
                  <a:pt x="4970" y="2018"/>
                  <a:pt x="4794" y="2163"/>
                  <a:pt x="4617" y="2308"/>
                </a:cubicBezTo>
                <a:cubicBezTo>
                  <a:pt x="4182" y="2655"/>
                  <a:pt x="3741" y="3008"/>
                  <a:pt x="3305" y="3355"/>
                </a:cubicBezTo>
                <a:cubicBezTo>
                  <a:pt x="3242" y="3406"/>
                  <a:pt x="3179" y="3463"/>
                  <a:pt x="3122" y="3513"/>
                </a:cubicBezTo>
                <a:cubicBezTo>
                  <a:pt x="2189" y="4270"/>
                  <a:pt x="1249" y="5027"/>
                  <a:pt x="322" y="5783"/>
                </a:cubicBezTo>
                <a:cubicBezTo>
                  <a:pt x="297" y="5802"/>
                  <a:pt x="284" y="5815"/>
                  <a:pt x="265" y="5834"/>
                </a:cubicBezTo>
                <a:cubicBezTo>
                  <a:pt x="183" y="5872"/>
                  <a:pt x="120" y="5941"/>
                  <a:pt x="108" y="6036"/>
                </a:cubicBezTo>
                <a:cubicBezTo>
                  <a:pt x="7" y="6244"/>
                  <a:pt x="114" y="6414"/>
                  <a:pt x="316" y="6458"/>
                </a:cubicBezTo>
                <a:cubicBezTo>
                  <a:pt x="328" y="6465"/>
                  <a:pt x="335" y="6471"/>
                  <a:pt x="347" y="6484"/>
                </a:cubicBezTo>
                <a:cubicBezTo>
                  <a:pt x="1754" y="7657"/>
                  <a:pt x="3167" y="8817"/>
                  <a:pt x="4598" y="9971"/>
                </a:cubicBezTo>
                <a:cubicBezTo>
                  <a:pt x="4939" y="10255"/>
                  <a:pt x="5286" y="10539"/>
                  <a:pt x="5633" y="10823"/>
                </a:cubicBezTo>
                <a:cubicBezTo>
                  <a:pt x="6099" y="11214"/>
                  <a:pt x="6566" y="11598"/>
                  <a:pt x="7039" y="11983"/>
                </a:cubicBezTo>
                <a:cubicBezTo>
                  <a:pt x="6415" y="12500"/>
                  <a:pt x="5784" y="13024"/>
                  <a:pt x="5153" y="13541"/>
                </a:cubicBezTo>
                <a:cubicBezTo>
                  <a:pt x="4977" y="13680"/>
                  <a:pt x="4794" y="13825"/>
                  <a:pt x="4617" y="13970"/>
                </a:cubicBezTo>
                <a:lnTo>
                  <a:pt x="3305" y="15017"/>
                </a:lnTo>
                <a:cubicBezTo>
                  <a:pt x="3242" y="15067"/>
                  <a:pt x="3186" y="15124"/>
                  <a:pt x="3129" y="15174"/>
                </a:cubicBezTo>
                <a:cubicBezTo>
                  <a:pt x="2189" y="15931"/>
                  <a:pt x="1249" y="16688"/>
                  <a:pt x="316" y="17445"/>
                </a:cubicBezTo>
                <a:cubicBezTo>
                  <a:pt x="297" y="17458"/>
                  <a:pt x="278" y="17477"/>
                  <a:pt x="265" y="17495"/>
                </a:cubicBezTo>
                <a:cubicBezTo>
                  <a:pt x="177" y="17527"/>
                  <a:pt x="120" y="17603"/>
                  <a:pt x="108" y="17691"/>
                </a:cubicBezTo>
                <a:cubicBezTo>
                  <a:pt x="1" y="17905"/>
                  <a:pt x="114" y="18076"/>
                  <a:pt x="316" y="18114"/>
                </a:cubicBezTo>
                <a:cubicBezTo>
                  <a:pt x="328" y="18126"/>
                  <a:pt x="335" y="18132"/>
                  <a:pt x="347" y="18145"/>
                </a:cubicBezTo>
                <a:cubicBezTo>
                  <a:pt x="1748" y="19318"/>
                  <a:pt x="3167" y="20479"/>
                  <a:pt x="4592" y="21633"/>
                </a:cubicBezTo>
                <a:cubicBezTo>
                  <a:pt x="4939" y="21917"/>
                  <a:pt x="5279" y="22200"/>
                  <a:pt x="5626" y="22484"/>
                </a:cubicBezTo>
                <a:cubicBezTo>
                  <a:pt x="6150" y="22913"/>
                  <a:pt x="6673" y="23348"/>
                  <a:pt x="7203" y="23777"/>
                </a:cubicBezTo>
                <a:cubicBezTo>
                  <a:pt x="7378" y="23920"/>
                  <a:pt x="7553" y="23979"/>
                  <a:pt x="7696" y="23979"/>
                </a:cubicBezTo>
                <a:cubicBezTo>
                  <a:pt x="7998" y="23979"/>
                  <a:pt x="8166" y="23719"/>
                  <a:pt x="7922" y="23424"/>
                </a:cubicBezTo>
                <a:cubicBezTo>
                  <a:pt x="7872" y="23336"/>
                  <a:pt x="7802" y="23260"/>
                  <a:pt x="7727" y="23197"/>
                </a:cubicBezTo>
                <a:cubicBezTo>
                  <a:pt x="7058" y="22667"/>
                  <a:pt x="6396" y="22131"/>
                  <a:pt x="5740" y="21601"/>
                </a:cubicBezTo>
                <a:cubicBezTo>
                  <a:pt x="5563" y="21456"/>
                  <a:pt x="5380" y="21311"/>
                  <a:pt x="5204" y="21160"/>
                </a:cubicBezTo>
                <a:lnTo>
                  <a:pt x="3917" y="20107"/>
                </a:lnTo>
                <a:cubicBezTo>
                  <a:pt x="3854" y="20050"/>
                  <a:pt x="3791" y="19999"/>
                  <a:pt x="3722" y="19955"/>
                </a:cubicBezTo>
                <a:cubicBezTo>
                  <a:pt x="2845" y="19230"/>
                  <a:pt x="1962" y="18511"/>
                  <a:pt x="1085" y="17792"/>
                </a:cubicBezTo>
                <a:cubicBezTo>
                  <a:pt x="2467" y="16694"/>
                  <a:pt x="3835" y="15584"/>
                  <a:pt x="5191" y="14474"/>
                </a:cubicBezTo>
                <a:cubicBezTo>
                  <a:pt x="5544" y="14191"/>
                  <a:pt x="5891" y="13913"/>
                  <a:pt x="6238" y="13629"/>
                </a:cubicBezTo>
                <a:cubicBezTo>
                  <a:pt x="6768" y="13207"/>
                  <a:pt x="7298" y="12778"/>
                  <a:pt x="7821" y="12349"/>
                </a:cubicBezTo>
                <a:cubicBezTo>
                  <a:pt x="7859" y="12324"/>
                  <a:pt x="7891" y="12292"/>
                  <a:pt x="7922" y="12261"/>
                </a:cubicBezTo>
                <a:cubicBezTo>
                  <a:pt x="7973" y="12223"/>
                  <a:pt x="8010" y="12172"/>
                  <a:pt x="8029" y="12116"/>
                </a:cubicBezTo>
                <a:cubicBezTo>
                  <a:pt x="8137" y="11914"/>
                  <a:pt x="8048" y="11744"/>
                  <a:pt x="7872" y="11687"/>
                </a:cubicBezTo>
                <a:cubicBezTo>
                  <a:pt x="7827" y="11630"/>
                  <a:pt x="7777" y="11586"/>
                  <a:pt x="7727" y="11542"/>
                </a:cubicBezTo>
                <a:cubicBezTo>
                  <a:pt x="7064" y="11012"/>
                  <a:pt x="6402" y="10476"/>
                  <a:pt x="5740" y="9946"/>
                </a:cubicBezTo>
                <a:cubicBezTo>
                  <a:pt x="5563" y="9795"/>
                  <a:pt x="5387" y="9650"/>
                  <a:pt x="5210" y="9505"/>
                </a:cubicBezTo>
                <a:lnTo>
                  <a:pt x="3917" y="8439"/>
                </a:lnTo>
                <a:cubicBezTo>
                  <a:pt x="3854" y="8382"/>
                  <a:pt x="3791" y="8338"/>
                  <a:pt x="3722" y="8287"/>
                </a:cubicBezTo>
                <a:cubicBezTo>
                  <a:pt x="2845" y="7562"/>
                  <a:pt x="1962" y="6843"/>
                  <a:pt x="1085" y="6124"/>
                </a:cubicBezTo>
                <a:cubicBezTo>
                  <a:pt x="2467" y="5027"/>
                  <a:pt x="3835" y="3923"/>
                  <a:pt x="5191" y="2807"/>
                </a:cubicBezTo>
                <a:cubicBezTo>
                  <a:pt x="5544" y="2523"/>
                  <a:pt x="5891" y="2245"/>
                  <a:pt x="6238" y="1961"/>
                </a:cubicBezTo>
                <a:cubicBezTo>
                  <a:pt x="6768" y="1539"/>
                  <a:pt x="7298" y="1110"/>
                  <a:pt x="7821" y="681"/>
                </a:cubicBezTo>
                <a:cubicBezTo>
                  <a:pt x="8246" y="339"/>
                  <a:pt x="8077" y="1"/>
                  <a:pt x="77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8" name="Google Shape;1958;p19"/>
          <p:cNvGrpSpPr/>
          <p:nvPr/>
        </p:nvGrpSpPr>
        <p:grpSpPr>
          <a:xfrm>
            <a:off x="11735675" y="768437"/>
            <a:ext cx="615136" cy="1334496"/>
            <a:chOff x="6681475" y="2709025"/>
            <a:chExt cx="120950" cy="262400"/>
          </a:xfrm>
        </p:grpSpPr>
        <p:sp>
          <p:nvSpPr>
            <p:cNvPr id="1959" name="Google Shape;1959;p19"/>
            <p:cNvSpPr/>
            <p:nvPr/>
          </p:nvSpPr>
          <p:spPr>
            <a:xfrm>
              <a:off x="6681475" y="2709025"/>
              <a:ext cx="120950" cy="262400"/>
            </a:xfrm>
            <a:custGeom>
              <a:avLst/>
              <a:gdLst/>
              <a:ahLst/>
              <a:cxnLst/>
              <a:rect l="l" t="t" r="r" b="b"/>
              <a:pathLst>
                <a:path w="4838" h="10496" extrusionOk="0">
                  <a:moveTo>
                    <a:pt x="1745" y="1"/>
                  </a:moveTo>
                  <a:cubicBezTo>
                    <a:pt x="1744" y="1"/>
                    <a:pt x="1742" y="1"/>
                    <a:pt x="1741" y="1"/>
                  </a:cubicBezTo>
                  <a:cubicBezTo>
                    <a:pt x="1180" y="33"/>
                    <a:pt x="0" y="8181"/>
                    <a:pt x="619" y="9411"/>
                  </a:cubicBezTo>
                  <a:cubicBezTo>
                    <a:pt x="977" y="10129"/>
                    <a:pt x="1791" y="10495"/>
                    <a:pt x="2590" y="10495"/>
                  </a:cubicBezTo>
                  <a:cubicBezTo>
                    <a:pt x="2873" y="10495"/>
                    <a:pt x="3154" y="10449"/>
                    <a:pt x="3413" y="10357"/>
                  </a:cubicBezTo>
                  <a:cubicBezTo>
                    <a:pt x="4012" y="10143"/>
                    <a:pt x="4491" y="9682"/>
                    <a:pt x="4592" y="8969"/>
                  </a:cubicBezTo>
                  <a:cubicBezTo>
                    <a:pt x="4837" y="7295"/>
                    <a:pt x="2313" y="1"/>
                    <a:pt x="1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9"/>
            <p:cNvSpPr/>
            <p:nvPr/>
          </p:nvSpPr>
          <p:spPr>
            <a:xfrm>
              <a:off x="6769800" y="2930900"/>
              <a:ext cx="6425" cy="6275"/>
            </a:xfrm>
            <a:custGeom>
              <a:avLst/>
              <a:gdLst/>
              <a:ahLst/>
              <a:cxnLst/>
              <a:rect l="l" t="t" r="r" b="b"/>
              <a:pathLst>
                <a:path w="257" h="251" extrusionOk="0">
                  <a:moveTo>
                    <a:pt x="121" y="0"/>
                  </a:moveTo>
                  <a:cubicBezTo>
                    <a:pt x="110" y="0"/>
                    <a:pt x="99" y="4"/>
                    <a:pt x="88" y="12"/>
                  </a:cubicBezTo>
                  <a:lnTo>
                    <a:pt x="81" y="12"/>
                  </a:lnTo>
                  <a:cubicBezTo>
                    <a:pt x="1" y="82"/>
                    <a:pt x="88" y="251"/>
                    <a:pt x="186" y="251"/>
                  </a:cubicBezTo>
                  <a:cubicBezTo>
                    <a:pt x="195" y="251"/>
                    <a:pt x="204" y="249"/>
                    <a:pt x="214" y="246"/>
                  </a:cubicBezTo>
                  <a:cubicBezTo>
                    <a:pt x="226" y="246"/>
                    <a:pt x="239" y="233"/>
                    <a:pt x="239" y="221"/>
                  </a:cubicBezTo>
                  <a:lnTo>
                    <a:pt x="245" y="208"/>
                  </a:lnTo>
                  <a:cubicBezTo>
                    <a:pt x="256" y="154"/>
                    <a:pt x="192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9"/>
            <p:cNvSpPr/>
            <p:nvPr/>
          </p:nvSpPr>
          <p:spPr>
            <a:xfrm>
              <a:off x="6760950" y="2942700"/>
              <a:ext cx="5325" cy="5500"/>
            </a:xfrm>
            <a:custGeom>
              <a:avLst/>
              <a:gdLst/>
              <a:ahLst/>
              <a:cxnLst/>
              <a:rect l="l" t="t" r="r" b="b"/>
              <a:pathLst>
                <a:path w="213" h="220" extrusionOk="0">
                  <a:moveTo>
                    <a:pt x="139" y="0"/>
                  </a:moveTo>
                  <a:cubicBezTo>
                    <a:pt x="130" y="0"/>
                    <a:pt x="122" y="4"/>
                    <a:pt x="114" y="14"/>
                  </a:cubicBezTo>
                  <a:cubicBezTo>
                    <a:pt x="95" y="26"/>
                    <a:pt x="76" y="26"/>
                    <a:pt x="63" y="26"/>
                  </a:cubicBezTo>
                  <a:cubicBezTo>
                    <a:pt x="0" y="26"/>
                    <a:pt x="25" y="127"/>
                    <a:pt x="44" y="159"/>
                  </a:cubicBezTo>
                  <a:cubicBezTo>
                    <a:pt x="57" y="177"/>
                    <a:pt x="76" y="203"/>
                    <a:pt x="101" y="215"/>
                  </a:cubicBezTo>
                  <a:cubicBezTo>
                    <a:pt x="107" y="218"/>
                    <a:pt x="113" y="220"/>
                    <a:pt x="118" y="220"/>
                  </a:cubicBezTo>
                  <a:cubicBezTo>
                    <a:pt x="161" y="220"/>
                    <a:pt x="196" y="142"/>
                    <a:pt x="202" y="108"/>
                  </a:cubicBezTo>
                  <a:cubicBezTo>
                    <a:pt x="212" y="77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9"/>
            <p:cNvSpPr/>
            <p:nvPr/>
          </p:nvSpPr>
          <p:spPr>
            <a:xfrm>
              <a:off x="6750525" y="2936075"/>
              <a:ext cx="6500" cy="7325"/>
            </a:xfrm>
            <a:custGeom>
              <a:avLst/>
              <a:gdLst/>
              <a:ahLst/>
              <a:cxnLst/>
              <a:rect l="l" t="t" r="r" b="b"/>
              <a:pathLst>
                <a:path w="260" h="293" extrusionOk="0">
                  <a:moveTo>
                    <a:pt x="74" y="0"/>
                  </a:moveTo>
                  <a:cubicBezTo>
                    <a:pt x="70" y="0"/>
                    <a:pt x="67" y="1"/>
                    <a:pt x="64" y="1"/>
                  </a:cubicBezTo>
                  <a:cubicBezTo>
                    <a:pt x="1" y="7"/>
                    <a:pt x="1" y="102"/>
                    <a:pt x="26" y="146"/>
                  </a:cubicBezTo>
                  <a:cubicBezTo>
                    <a:pt x="45" y="215"/>
                    <a:pt x="102" y="272"/>
                    <a:pt x="177" y="291"/>
                  </a:cubicBezTo>
                  <a:cubicBezTo>
                    <a:pt x="181" y="292"/>
                    <a:pt x="184" y="292"/>
                    <a:pt x="188" y="292"/>
                  </a:cubicBezTo>
                  <a:cubicBezTo>
                    <a:pt x="211" y="292"/>
                    <a:pt x="236" y="275"/>
                    <a:pt x="247" y="253"/>
                  </a:cubicBezTo>
                  <a:cubicBezTo>
                    <a:pt x="259" y="222"/>
                    <a:pt x="253" y="184"/>
                    <a:pt x="241" y="159"/>
                  </a:cubicBezTo>
                  <a:cubicBezTo>
                    <a:pt x="228" y="140"/>
                    <a:pt x="215" y="115"/>
                    <a:pt x="203" y="102"/>
                  </a:cubicBezTo>
                  <a:cubicBezTo>
                    <a:pt x="196" y="96"/>
                    <a:pt x="196" y="96"/>
                    <a:pt x="190" y="89"/>
                  </a:cubicBezTo>
                  <a:cubicBezTo>
                    <a:pt x="166" y="48"/>
                    <a:pt x="12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9"/>
            <p:cNvSpPr/>
            <p:nvPr/>
          </p:nvSpPr>
          <p:spPr>
            <a:xfrm>
              <a:off x="6759850" y="2930500"/>
              <a:ext cx="5150" cy="5450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84" y="1"/>
                  </a:moveTo>
                  <a:cubicBezTo>
                    <a:pt x="74" y="1"/>
                    <a:pt x="62" y="5"/>
                    <a:pt x="50" y="16"/>
                  </a:cubicBezTo>
                  <a:lnTo>
                    <a:pt x="44" y="22"/>
                  </a:lnTo>
                  <a:cubicBezTo>
                    <a:pt x="0" y="54"/>
                    <a:pt x="25" y="123"/>
                    <a:pt x="50" y="155"/>
                  </a:cubicBezTo>
                  <a:lnTo>
                    <a:pt x="63" y="167"/>
                  </a:lnTo>
                  <a:cubicBezTo>
                    <a:pt x="97" y="203"/>
                    <a:pt x="121" y="217"/>
                    <a:pt x="138" y="217"/>
                  </a:cubicBezTo>
                  <a:cubicBezTo>
                    <a:pt x="205" y="217"/>
                    <a:pt x="159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9"/>
            <p:cNvSpPr/>
            <p:nvPr/>
          </p:nvSpPr>
          <p:spPr>
            <a:xfrm>
              <a:off x="6740800" y="2946375"/>
              <a:ext cx="4550" cy="4600"/>
            </a:xfrm>
            <a:custGeom>
              <a:avLst/>
              <a:gdLst/>
              <a:ahLst/>
              <a:cxnLst/>
              <a:rect l="l" t="t" r="r" b="b"/>
              <a:pathLst>
                <a:path w="182" h="184" extrusionOk="0">
                  <a:moveTo>
                    <a:pt x="111" y="1"/>
                  </a:moveTo>
                  <a:cubicBezTo>
                    <a:pt x="102" y="1"/>
                    <a:pt x="94" y="6"/>
                    <a:pt x="87" y="18"/>
                  </a:cubicBezTo>
                  <a:cubicBezTo>
                    <a:pt x="81" y="24"/>
                    <a:pt x="81" y="24"/>
                    <a:pt x="81" y="30"/>
                  </a:cubicBezTo>
                  <a:cubicBezTo>
                    <a:pt x="77" y="30"/>
                    <a:pt x="73" y="29"/>
                    <a:pt x="69" y="29"/>
                  </a:cubicBezTo>
                  <a:cubicBezTo>
                    <a:pt x="0" y="29"/>
                    <a:pt x="37" y="183"/>
                    <a:pt x="113" y="183"/>
                  </a:cubicBezTo>
                  <a:cubicBezTo>
                    <a:pt x="117" y="183"/>
                    <a:pt x="121" y="183"/>
                    <a:pt x="125" y="182"/>
                  </a:cubicBezTo>
                  <a:cubicBezTo>
                    <a:pt x="175" y="176"/>
                    <a:pt x="175" y="138"/>
                    <a:pt x="182" y="94"/>
                  </a:cubicBezTo>
                  <a:cubicBezTo>
                    <a:pt x="182" y="69"/>
                    <a:pt x="143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9"/>
            <p:cNvSpPr/>
            <p:nvPr/>
          </p:nvSpPr>
          <p:spPr>
            <a:xfrm>
              <a:off x="6726550" y="2815400"/>
              <a:ext cx="5250" cy="5750"/>
            </a:xfrm>
            <a:custGeom>
              <a:avLst/>
              <a:gdLst/>
              <a:ahLst/>
              <a:cxnLst/>
              <a:rect l="l" t="t" r="r" b="b"/>
              <a:pathLst>
                <a:path w="210" h="230" extrusionOk="0">
                  <a:moveTo>
                    <a:pt x="61" y="1"/>
                  </a:moveTo>
                  <a:cubicBezTo>
                    <a:pt x="43" y="1"/>
                    <a:pt x="28" y="12"/>
                    <a:pt x="20" y="41"/>
                  </a:cubicBezTo>
                  <a:cubicBezTo>
                    <a:pt x="1" y="109"/>
                    <a:pt x="93" y="229"/>
                    <a:pt x="152" y="229"/>
                  </a:cubicBezTo>
                  <a:cubicBezTo>
                    <a:pt x="169" y="229"/>
                    <a:pt x="183" y="219"/>
                    <a:pt x="190" y="192"/>
                  </a:cubicBezTo>
                  <a:cubicBezTo>
                    <a:pt x="210" y="120"/>
                    <a:pt x="119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9"/>
            <p:cNvSpPr/>
            <p:nvPr/>
          </p:nvSpPr>
          <p:spPr>
            <a:xfrm>
              <a:off x="6713650" y="28155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74" y="0"/>
                  </a:moveTo>
                  <a:cubicBezTo>
                    <a:pt x="60" y="0"/>
                    <a:pt x="47" y="7"/>
                    <a:pt x="38" y="21"/>
                  </a:cubicBezTo>
                  <a:cubicBezTo>
                    <a:pt x="0" y="66"/>
                    <a:pt x="51" y="154"/>
                    <a:pt x="88" y="185"/>
                  </a:cubicBezTo>
                  <a:cubicBezTo>
                    <a:pt x="107" y="202"/>
                    <a:pt x="123" y="209"/>
                    <a:pt x="138" y="209"/>
                  </a:cubicBezTo>
                  <a:cubicBezTo>
                    <a:pt x="179" y="209"/>
                    <a:pt x="202" y="153"/>
                    <a:pt x="183" y="97"/>
                  </a:cubicBezTo>
                  <a:lnTo>
                    <a:pt x="170" y="85"/>
                  </a:lnTo>
                  <a:cubicBezTo>
                    <a:pt x="170" y="78"/>
                    <a:pt x="170" y="72"/>
                    <a:pt x="164" y="72"/>
                  </a:cubicBezTo>
                  <a:cubicBezTo>
                    <a:pt x="158" y="53"/>
                    <a:pt x="145" y="40"/>
                    <a:pt x="133" y="28"/>
                  </a:cubicBezTo>
                  <a:cubicBezTo>
                    <a:pt x="120" y="15"/>
                    <a:pt x="101" y="9"/>
                    <a:pt x="88" y="3"/>
                  </a:cubicBezTo>
                  <a:cubicBezTo>
                    <a:pt x="84" y="1"/>
                    <a:pt x="79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9"/>
            <p:cNvSpPr/>
            <p:nvPr/>
          </p:nvSpPr>
          <p:spPr>
            <a:xfrm>
              <a:off x="6707500" y="2835200"/>
              <a:ext cx="6000" cy="7850"/>
            </a:xfrm>
            <a:custGeom>
              <a:avLst/>
              <a:gdLst/>
              <a:ahLst/>
              <a:cxnLst/>
              <a:rect l="l" t="t" r="r" b="b"/>
              <a:pathLst>
                <a:path w="240" h="314" extrusionOk="0">
                  <a:moveTo>
                    <a:pt x="91" y="0"/>
                  </a:moveTo>
                  <a:cubicBezTo>
                    <a:pt x="80" y="0"/>
                    <a:pt x="68" y="4"/>
                    <a:pt x="57" y="12"/>
                  </a:cubicBezTo>
                  <a:cubicBezTo>
                    <a:pt x="32" y="25"/>
                    <a:pt x="19" y="50"/>
                    <a:pt x="13" y="75"/>
                  </a:cubicBezTo>
                  <a:cubicBezTo>
                    <a:pt x="0" y="151"/>
                    <a:pt x="32" y="233"/>
                    <a:pt x="88" y="277"/>
                  </a:cubicBezTo>
                  <a:cubicBezTo>
                    <a:pt x="114" y="299"/>
                    <a:pt x="144" y="313"/>
                    <a:pt x="170" y="313"/>
                  </a:cubicBezTo>
                  <a:cubicBezTo>
                    <a:pt x="197" y="313"/>
                    <a:pt x="221" y="299"/>
                    <a:pt x="233" y="264"/>
                  </a:cubicBezTo>
                  <a:cubicBezTo>
                    <a:pt x="240" y="233"/>
                    <a:pt x="240" y="195"/>
                    <a:pt x="233" y="164"/>
                  </a:cubicBezTo>
                  <a:cubicBezTo>
                    <a:pt x="223" y="121"/>
                    <a:pt x="157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9"/>
            <p:cNvSpPr/>
            <p:nvPr/>
          </p:nvSpPr>
          <p:spPr>
            <a:xfrm>
              <a:off x="6718375" y="2828075"/>
              <a:ext cx="7125" cy="7600"/>
            </a:xfrm>
            <a:custGeom>
              <a:avLst/>
              <a:gdLst/>
              <a:ahLst/>
              <a:cxnLst/>
              <a:rect l="l" t="t" r="r" b="b"/>
              <a:pathLst>
                <a:path w="285" h="304" extrusionOk="0">
                  <a:moveTo>
                    <a:pt x="84" y="0"/>
                  </a:moveTo>
                  <a:cubicBezTo>
                    <a:pt x="81" y="0"/>
                    <a:pt x="79" y="0"/>
                    <a:pt x="76" y="1"/>
                  </a:cubicBezTo>
                  <a:cubicBezTo>
                    <a:pt x="7" y="7"/>
                    <a:pt x="0" y="95"/>
                    <a:pt x="13" y="146"/>
                  </a:cubicBezTo>
                  <a:cubicBezTo>
                    <a:pt x="19" y="196"/>
                    <a:pt x="57" y="240"/>
                    <a:pt x="101" y="266"/>
                  </a:cubicBezTo>
                  <a:cubicBezTo>
                    <a:pt x="126" y="291"/>
                    <a:pt x="158" y="303"/>
                    <a:pt x="189" y="303"/>
                  </a:cubicBezTo>
                  <a:cubicBezTo>
                    <a:pt x="284" y="297"/>
                    <a:pt x="253" y="158"/>
                    <a:pt x="221" y="108"/>
                  </a:cubicBezTo>
                  <a:cubicBezTo>
                    <a:pt x="191" y="66"/>
                    <a:pt x="143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9"/>
            <p:cNvSpPr/>
            <p:nvPr/>
          </p:nvSpPr>
          <p:spPr>
            <a:xfrm>
              <a:off x="6726000" y="2841025"/>
              <a:ext cx="5325" cy="6450"/>
            </a:xfrm>
            <a:custGeom>
              <a:avLst/>
              <a:gdLst/>
              <a:ahLst/>
              <a:cxnLst/>
              <a:rect l="l" t="t" r="r" b="b"/>
              <a:pathLst>
                <a:path w="213" h="258" extrusionOk="0">
                  <a:moveTo>
                    <a:pt x="91" y="0"/>
                  </a:moveTo>
                  <a:cubicBezTo>
                    <a:pt x="79" y="0"/>
                    <a:pt x="69" y="7"/>
                    <a:pt x="61" y="25"/>
                  </a:cubicBezTo>
                  <a:cubicBezTo>
                    <a:pt x="55" y="38"/>
                    <a:pt x="48" y="50"/>
                    <a:pt x="42" y="57"/>
                  </a:cubicBezTo>
                  <a:cubicBezTo>
                    <a:pt x="1" y="144"/>
                    <a:pt x="96" y="257"/>
                    <a:pt x="159" y="257"/>
                  </a:cubicBezTo>
                  <a:cubicBezTo>
                    <a:pt x="182" y="257"/>
                    <a:pt x="201" y="241"/>
                    <a:pt x="206" y="202"/>
                  </a:cubicBezTo>
                  <a:lnTo>
                    <a:pt x="212" y="158"/>
                  </a:lnTo>
                  <a:cubicBezTo>
                    <a:pt x="212" y="117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9"/>
            <p:cNvSpPr/>
            <p:nvPr/>
          </p:nvSpPr>
          <p:spPr>
            <a:xfrm>
              <a:off x="6718050" y="2894000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52" y="0"/>
                  </a:moveTo>
                  <a:cubicBezTo>
                    <a:pt x="23" y="0"/>
                    <a:pt x="1" y="20"/>
                    <a:pt x="1" y="76"/>
                  </a:cubicBezTo>
                  <a:cubicBezTo>
                    <a:pt x="1" y="130"/>
                    <a:pt x="62" y="270"/>
                    <a:pt x="140" y="270"/>
                  </a:cubicBezTo>
                  <a:cubicBezTo>
                    <a:pt x="152" y="270"/>
                    <a:pt x="164" y="266"/>
                    <a:pt x="177" y="259"/>
                  </a:cubicBezTo>
                  <a:cubicBezTo>
                    <a:pt x="184" y="252"/>
                    <a:pt x="190" y="252"/>
                    <a:pt x="196" y="246"/>
                  </a:cubicBezTo>
                  <a:cubicBezTo>
                    <a:pt x="259" y="214"/>
                    <a:pt x="209" y="114"/>
                    <a:pt x="171" y="76"/>
                  </a:cubicBezTo>
                  <a:cubicBezTo>
                    <a:pt x="145" y="39"/>
                    <a:pt x="92" y="0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9"/>
            <p:cNvSpPr/>
            <p:nvPr/>
          </p:nvSpPr>
          <p:spPr>
            <a:xfrm>
              <a:off x="6756175" y="2880900"/>
              <a:ext cx="4200" cy="4450"/>
            </a:xfrm>
            <a:custGeom>
              <a:avLst/>
              <a:gdLst/>
              <a:ahLst/>
              <a:cxnLst/>
              <a:rect l="l" t="t" r="r" b="b"/>
              <a:pathLst>
                <a:path w="168" h="178" extrusionOk="0">
                  <a:moveTo>
                    <a:pt x="48" y="0"/>
                  </a:moveTo>
                  <a:cubicBezTo>
                    <a:pt x="33" y="0"/>
                    <a:pt x="21" y="9"/>
                    <a:pt x="15" y="32"/>
                  </a:cubicBezTo>
                  <a:cubicBezTo>
                    <a:pt x="0" y="85"/>
                    <a:pt x="70" y="178"/>
                    <a:pt x="118" y="178"/>
                  </a:cubicBezTo>
                  <a:cubicBezTo>
                    <a:pt x="133" y="178"/>
                    <a:pt x="146" y="168"/>
                    <a:pt x="153" y="146"/>
                  </a:cubicBezTo>
                  <a:cubicBezTo>
                    <a:pt x="168" y="93"/>
                    <a:pt x="95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9"/>
            <p:cNvSpPr/>
            <p:nvPr/>
          </p:nvSpPr>
          <p:spPr>
            <a:xfrm>
              <a:off x="6753500" y="2892050"/>
              <a:ext cx="7625" cy="6075"/>
            </a:xfrm>
            <a:custGeom>
              <a:avLst/>
              <a:gdLst/>
              <a:ahLst/>
              <a:cxnLst/>
              <a:rect l="l" t="t" r="r" b="b"/>
              <a:pathLst>
                <a:path w="305" h="243" extrusionOk="0">
                  <a:moveTo>
                    <a:pt x="71" y="1"/>
                  </a:moveTo>
                  <a:cubicBezTo>
                    <a:pt x="0" y="1"/>
                    <a:pt x="36" y="160"/>
                    <a:pt x="90" y="198"/>
                  </a:cubicBezTo>
                  <a:cubicBezTo>
                    <a:pt x="122" y="229"/>
                    <a:pt x="159" y="242"/>
                    <a:pt x="204" y="242"/>
                  </a:cubicBezTo>
                  <a:cubicBezTo>
                    <a:pt x="304" y="236"/>
                    <a:pt x="210" y="72"/>
                    <a:pt x="166" y="47"/>
                  </a:cubicBezTo>
                  <a:cubicBezTo>
                    <a:pt x="147" y="34"/>
                    <a:pt x="134" y="21"/>
                    <a:pt x="115" y="15"/>
                  </a:cubicBezTo>
                  <a:cubicBezTo>
                    <a:pt x="98" y="5"/>
                    <a:pt x="83" y="1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9"/>
            <p:cNvSpPr/>
            <p:nvPr/>
          </p:nvSpPr>
          <p:spPr>
            <a:xfrm>
              <a:off x="6745275" y="2885650"/>
              <a:ext cx="3550" cy="2850"/>
            </a:xfrm>
            <a:custGeom>
              <a:avLst/>
              <a:gdLst/>
              <a:ahLst/>
              <a:cxnLst/>
              <a:rect l="l" t="t" r="r" b="b"/>
              <a:pathLst>
                <a:path w="142" h="114" extrusionOk="0">
                  <a:moveTo>
                    <a:pt x="41" y="0"/>
                  </a:moveTo>
                  <a:cubicBezTo>
                    <a:pt x="1" y="0"/>
                    <a:pt x="16" y="114"/>
                    <a:pt x="74" y="114"/>
                  </a:cubicBezTo>
                  <a:cubicBezTo>
                    <a:pt x="76" y="114"/>
                    <a:pt x="77" y="113"/>
                    <a:pt x="78" y="113"/>
                  </a:cubicBezTo>
                  <a:cubicBezTo>
                    <a:pt x="91" y="107"/>
                    <a:pt x="104" y="107"/>
                    <a:pt x="116" y="101"/>
                  </a:cubicBezTo>
                  <a:cubicBezTo>
                    <a:pt x="142" y="94"/>
                    <a:pt x="116" y="44"/>
                    <a:pt x="104" y="38"/>
                  </a:cubicBezTo>
                  <a:cubicBezTo>
                    <a:pt x="91" y="25"/>
                    <a:pt x="78" y="12"/>
                    <a:pt x="60" y="6"/>
                  </a:cubicBezTo>
                  <a:cubicBezTo>
                    <a:pt x="53" y="2"/>
                    <a:pt x="46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6768675" y="2888075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20" y="0"/>
                  </a:moveTo>
                  <a:cubicBezTo>
                    <a:pt x="110" y="0"/>
                    <a:pt x="99" y="3"/>
                    <a:pt x="88" y="10"/>
                  </a:cubicBezTo>
                  <a:cubicBezTo>
                    <a:pt x="0" y="67"/>
                    <a:pt x="82" y="193"/>
                    <a:pt x="164" y="206"/>
                  </a:cubicBezTo>
                  <a:lnTo>
                    <a:pt x="183" y="206"/>
                  </a:lnTo>
                  <a:cubicBezTo>
                    <a:pt x="184" y="206"/>
                    <a:pt x="185" y="206"/>
                    <a:pt x="186" y="206"/>
                  </a:cubicBezTo>
                  <a:cubicBezTo>
                    <a:pt x="260" y="206"/>
                    <a:pt x="204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6724025" y="2732200"/>
              <a:ext cx="4925" cy="4675"/>
            </a:xfrm>
            <a:custGeom>
              <a:avLst/>
              <a:gdLst/>
              <a:ahLst/>
              <a:cxnLst/>
              <a:rect l="l" t="t" r="r" b="b"/>
              <a:pathLst>
                <a:path w="197" h="187" extrusionOk="0">
                  <a:moveTo>
                    <a:pt x="34" y="1"/>
                  </a:moveTo>
                  <a:cubicBezTo>
                    <a:pt x="1" y="1"/>
                    <a:pt x="28" y="60"/>
                    <a:pt x="42" y="74"/>
                  </a:cubicBezTo>
                  <a:lnTo>
                    <a:pt x="42" y="74"/>
                  </a:lnTo>
                  <a:cubicBezTo>
                    <a:pt x="31" y="66"/>
                    <a:pt x="28" y="59"/>
                    <a:pt x="27" y="59"/>
                  </a:cubicBezTo>
                  <a:lnTo>
                    <a:pt x="27" y="59"/>
                  </a:lnTo>
                  <a:cubicBezTo>
                    <a:pt x="27" y="59"/>
                    <a:pt x="30" y="65"/>
                    <a:pt x="33" y="83"/>
                  </a:cubicBezTo>
                  <a:cubicBezTo>
                    <a:pt x="33" y="102"/>
                    <a:pt x="39" y="121"/>
                    <a:pt x="45" y="146"/>
                  </a:cubicBezTo>
                  <a:cubicBezTo>
                    <a:pt x="51" y="162"/>
                    <a:pt x="69" y="187"/>
                    <a:pt x="90" y="187"/>
                  </a:cubicBezTo>
                  <a:cubicBezTo>
                    <a:pt x="94" y="187"/>
                    <a:pt x="98" y="186"/>
                    <a:pt x="102" y="184"/>
                  </a:cubicBezTo>
                  <a:cubicBezTo>
                    <a:pt x="197" y="153"/>
                    <a:pt x="115" y="7"/>
                    <a:pt x="39" y="1"/>
                  </a:cubicBezTo>
                  <a:cubicBezTo>
                    <a:pt x="37" y="1"/>
                    <a:pt x="36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6723875" y="2759650"/>
              <a:ext cx="5725" cy="6175"/>
            </a:xfrm>
            <a:custGeom>
              <a:avLst/>
              <a:gdLst/>
              <a:ahLst/>
              <a:cxnLst/>
              <a:rect l="l" t="t" r="r" b="b"/>
              <a:pathLst>
                <a:path w="229" h="247" extrusionOk="0">
                  <a:moveTo>
                    <a:pt x="66" y="0"/>
                  </a:moveTo>
                  <a:cubicBezTo>
                    <a:pt x="46" y="0"/>
                    <a:pt x="29" y="13"/>
                    <a:pt x="20" y="45"/>
                  </a:cubicBezTo>
                  <a:cubicBezTo>
                    <a:pt x="1" y="117"/>
                    <a:pt x="98" y="247"/>
                    <a:pt x="163" y="247"/>
                  </a:cubicBezTo>
                  <a:cubicBezTo>
                    <a:pt x="183" y="247"/>
                    <a:pt x="200" y="234"/>
                    <a:pt x="209" y="202"/>
                  </a:cubicBezTo>
                  <a:cubicBezTo>
                    <a:pt x="228" y="130"/>
                    <a:pt x="131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6718050" y="2750125"/>
              <a:ext cx="7275" cy="6150"/>
            </a:xfrm>
            <a:custGeom>
              <a:avLst/>
              <a:gdLst/>
              <a:ahLst/>
              <a:cxnLst/>
              <a:rect l="l" t="t" r="r" b="b"/>
              <a:pathLst>
                <a:path w="291" h="246" extrusionOk="0">
                  <a:moveTo>
                    <a:pt x="92" y="1"/>
                  </a:moveTo>
                  <a:cubicBezTo>
                    <a:pt x="82" y="1"/>
                    <a:pt x="72" y="4"/>
                    <a:pt x="64" y="9"/>
                  </a:cubicBezTo>
                  <a:cubicBezTo>
                    <a:pt x="26" y="28"/>
                    <a:pt x="1" y="73"/>
                    <a:pt x="1" y="110"/>
                  </a:cubicBezTo>
                  <a:cubicBezTo>
                    <a:pt x="1" y="148"/>
                    <a:pt x="47" y="246"/>
                    <a:pt x="96" y="246"/>
                  </a:cubicBezTo>
                  <a:cubicBezTo>
                    <a:pt x="104" y="246"/>
                    <a:pt x="112" y="243"/>
                    <a:pt x="120" y="236"/>
                  </a:cubicBezTo>
                  <a:cubicBezTo>
                    <a:pt x="123" y="232"/>
                    <a:pt x="126" y="230"/>
                    <a:pt x="130" y="230"/>
                  </a:cubicBezTo>
                  <a:cubicBezTo>
                    <a:pt x="136" y="230"/>
                    <a:pt x="144" y="235"/>
                    <a:pt x="152" y="243"/>
                  </a:cubicBezTo>
                  <a:cubicBezTo>
                    <a:pt x="171" y="243"/>
                    <a:pt x="190" y="236"/>
                    <a:pt x="209" y="230"/>
                  </a:cubicBezTo>
                  <a:cubicBezTo>
                    <a:pt x="291" y="199"/>
                    <a:pt x="190" y="54"/>
                    <a:pt x="152" y="28"/>
                  </a:cubicBezTo>
                  <a:lnTo>
                    <a:pt x="127" y="16"/>
                  </a:lnTo>
                  <a:cubicBezTo>
                    <a:pt x="116" y="5"/>
                    <a:pt x="104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6729175" y="274920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50" y="1"/>
                  </a:moveTo>
                  <a:cubicBezTo>
                    <a:pt x="0" y="1"/>
                    <a:pt x="26" y="129"/>
                    <a:pt x="85" y="141"/>
                  </a:cubicBezTo>
                  <a:lnTo>
                    <a:pt x="111" y="147"/>
                  </a:lnTo>
                  <a:cubicBezTo>
                    <a:pt x="114" y="149"/>
                    <a:pt x="118" y="150"/>
                    <a:pt x="122" y="150"/>
                  </a:cubicBezTo>
                  <a:cubicBezTo>
                    <a:pt x="130" y="150"/>
                    <a:pt x="138" y="146"/>
                    <a:pt x="142" y="141"/>
                  </a:cubicBezTo>
                  <a:lnTo>
                    <a:pt x="149" y="135"/>
                  </a:lnTo>
                  <a:cubicBezTo>
                    <a:pt x="167" y="110"/>
                    <a:pt x="149" y="72"/>
                    <a:pt x="136" y="53"/>
                  </a:cubicBezTo>
                  <a:cubicBezTo>
                    <a:pt x="117" y="28"/>
                    <a:pt x="92" y="15"/>
                    <a:pt x="60" y="2"/>
                  </a:cubicBezTo>
                  <a:cubicBezTo>
                    <a:pt x="56" y="1"/>
                    <a:pt x="53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9"/>
          <p:cNvSpPr/>
          <p:nvPr/>
        </p:nvSpPr>
        <p:spPr>
          <a:xfrm>
            <a:off x="11302482" y="1163123"/>
            <a:ext cx="724759" cy="627336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80" name="Google Shape;1980;p19"/>
          <p:cNvGrpSpPr/>
          <p:nvPr/>
        </p:nvGrpSpPr>
        <p:grpSpPr>
          <a:xfrm>
            <a:off x="-267720" y="5551117"/>
            <a:ext cx="937312" cy="727639"/>
            <a:chOff x="1145300" y="2753225"/>
            <a:chExt cx="173375" cy="134575"/>
          </a:xfrm>
        </p:grpSpPr>
        <p:sp>
          <p:nvSpPr>
            <p:cNvPr id="1981" name="Google Shape;1981;p19"/>
            <p:cNvSpPr/>
            <p:nvPr/>
          </p:nvSpPr>
          <p:spPr>
            <a:xfrm>
              <a:off x="1145300" y="2753225"/>
              <a:ext cx="173375" cy="134575"/>
            </a:xfrm>
            <a:custGeom>
              <a:avLst/>
              <a:gdLst/>
              <a:ahLst/>
              <a:cxnLst/>
              <a:rect l="l" t="t" r="r" b="b"/>
              <a:pathLst>
                <a:path w="6935" h="5383" extrusionOk="0">
                  <a:moveTo>
                    <a:pt x="3921" y="1"/>
                  </a:moveTo>
                  <a:cubicBezTo>
                    <a:pt x="3730" y="1"/>
                    <a:pt x="3544" y="15"/>
                    <a:pt x="3371" y="43"/>
                  </a:cubicBezTo>
                  <a:cubicBezTo>
                    <a:pt x="520" y="514"/>
                    <a:pt x="0" y="5383"/>
                    <a:pt x="2910" y="5383"/>
                  </a:cubicBezTo>
                  <a:cubicBezTo>
                    <a:pt x="3038" y="5383"/>
                    <a:pt x="3173" y="5373"/>
                    <a:pt x="3314" y="5354"/>
                  </a:cubicBezTo>
                  <a:cubicBezTo>
                    <a:pt x="5005" y="5114"/>
                    <a:pt x="6935" y="2932"/>
                    <a:pt x="6184" y="1178"/>
                  </a:cubicBezTo>
                  <a:cubicBezTo>
                    <a:pt x="5820" y="326"/>
                    <a:pt x="4814" y="1"/>
                    <a:pt x="3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1252425" y="2768250"/>
              <a:ext cx="15950" cy="13850"/>
            </a:xfrm>
            <a:custGeom>
              <a:avLst/>
              <a:gdLst/>
              <a:ahLst/>
              <a:cxnLst/>
              <a:rect l="l" t="t" r="r" b="b"/>
              <a:pathLst>
                <a:path w="638" h="554" extrusionOk="0">
                  <a:moveTo>
                    <a:pt x="421" y="1"/>
                  </a:moveTo>
                  <a:cubicBezTo>
                    <a:pt x="279" y="1"/>
                    <a:pt x="107" y="176"/>
                    <a:pt x="58" y="275"/>
                  </a:cubicBezTo>
                  <a:cubicBezTo>
                    <a:pt x="26" y="344"/>
                    <a:pt x="1" y="451"/>
                    <a:pt x="64" y="514"/>
                  </a:cubicBezTo>
                  <a:cubicBezTo>
                    <a:pt x="92" y="543"/>
                    <a:pt x="129" y="553"/>
                    <a:pt x="166" y="553"/>
                  </a:cubicBezTo>
                  <a:cubicBezTo>
                    <a:pt x="212" y="553"/>
                    <a:pt x="259" y="538"/>
                    <a:pt x="297" y="521"/>
                  </a:cubicBezTo>
                  <a:cubicBezTo>
                    <a:pt x="329" y="502"/>
                    <a:pt x="360" y="483"/>
                    <a:pt x="392" y="464"/>
                  </a:cubicBezTo>
                  <a:cubicBezTo>
                    <a:pt x="480" y="401"/>
                    <a:pt x="638" y="218"/>
                    <a:pt x="568" y="104"/>
                  </a:cubicBezTo>
                  <a:cubicBezTo>
                    <a:pt x="562" y="85"/>
                    <a:pt x="549" y="67"/>
                    <a:pt x="531" y="48"/>
                  </a:cubicBezTo>
                  <a:cubicBezTo>
                    <a:pt x="499" y="14"/>
                    <a:pt x="461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1267400" y="2775425"/>
              <a:ext cx="8700" cy="8225"/>
            </a:xfrm>
            <a:custGeom>
              <a:avLst/>
              <a:gdLst/>
              <a:ahLst/>
              <a:cxnLst/>
              <a:rect l="l" t="t" r="r" b="b"/>
              <a:pathLst>
                <a:path w="348" h="329" extrusionOk="0">
                  <a:moveTo>
                    <a:pt x="253" y="0"/>
                  </a:moveTo>
                  <a:cubicBezTo>
                    <a:pt x="159" y="13"/>
                    <a:pt x="70" y="70"/>
                    <a:pt x="32" y="164"/>
                  </a:cubicBezTo>
                  <a:cubicBezTo>
                    <a:pt x="1" y="227"/>
                    <a:pt x="1" y="328"/>
                    <a:pt x="96" y="328"/>
                  </a:cubicBezTo>
                  <a:cubicBezTo>
                    <a:pt x="196" y="322"/>
                    <a:pt x="278" y="259"/>
                    <a:pt x="323" y="164"/>
                  </a:cubicBezTo>
                  <a:cubicBezTo>
                    <a:pt x="348" y="101"/>
                    <a:pt x="348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1261100" y="2790075"/>
              <a:ext cx="8375" cy="7275"/>
            </a:xfrm>
            <a:custGeom>
              <a:avLst/>
              <a:gdLst/>
              <a:ahLst/>
              <a:cxnLst/>
              <a:rect l="l" t="t" r="r" b="b"/>
              <a:pathLst>
                <a:path w="335" h="291" extrusionOk="0">
                  <a:moveTo>
                    <a:pt x="237" y="1"/>
                  </a:moveTo>
                  <a:cubicBezTo>
                    <a:pt x="197" y="1"/>
                    <a:pt x="152" y="21"/>
                    <a:pt x="127" y="39"/>
                  </a:cubicBezTo>
                  <a:lnTo>
                    <a:pt x="108" y="58"/>
                  </a:lnTo>
                  <a:cubicBezTo>
                    <a:pt x="57" y="95"/>
                    <a:pt x="1" y="165"/>
                    <a:pt x="20" y="234"/>
                  </a:cubicBezTo>
                  <a:cubicBezTo>
                    <a:pt x="26" y="234"/>
                    <a:pt x="26" y="240"/>
                    <a:pt x="26" y="247"/>
                  </a:cubicBezTo>
                  <a:cubicBezTo>
                    <a:pt x="37" y="279"/>
                    <a:pt x="62" y="290"/>
                    <a:pt x="91" y="290"/>
                  </a:cubicBezTo>
                  <a:cubicBezTo>
                    <a:pt x="130" y="290"/>
                    <a:pt x="177" y="269"/>
                    <a:pt x="202" y="247"/>
                  </a:cubicBezTo>
                  <a:lnTo>
                    <a:pt x="240" y="215"/>
                  </a:lnTo>
                  <a:cubicBezTo>
                    <a:pt x="284" y="190"/>
                    <a:pt x="335" y="127"/>
                    <a:pt x="316" y="76"/>
                  </a:cubicBezTo>
                  <a:cubicBezTo>
                    <a:pt x="316" y="64"/>
                    <a:pt x="303" y="58"/>
                    <a:pt x="303" y="45"/>
                  </a:cubicBezTo>
                  <a:cubicBezTo>
                    <a:pt x="292" y="12"/>
                    <a:pt x="266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1250225" y="2787100"/>
              <a:ext cx="6400" cy="6725"/>
            </a:xfrm>
            <a:custGeom>
              <a:avLst/>
              <a:gdLst/>
              <a:ahLst/>
              <a:cxnLst/>
              <a:rect l="l" t="t" r="r" b="b"/>
              <a:pathLst>
                <a:path w="256" h="269" extrusionOk="0">
                  <a:moveTo>
                    <a:pt x="202" y="0"/>
                  </a:moveTo>
                  <a:cubicBezTo>
                    <a:pt x="153" y="0"/>
                    <a:pt x="75" y="48"/>
                    <a:pt x="45" y="82"/>
                  </a:cubicBezTo>
                  <a:cubicBezTo>
                    <a:pt x="7" y="120"/>
                    <a:pt x="0" y="183"/>
                    <a:pt x="19" y="233"/>
                  </a:cubicBezTo>
                  <a:cubicBezTo>
                    <a:pt x="32" y="258"/>
                    <a:pt x="50" y="268"/>
                    <a:pt x="70" y="268"/>
                  </a:cubicBezTo>
                  <a:cubicBezTo>
                    <a:pt x="131" y="268"/>
                    <a:pt x="213" y="175"/>
                    <a:pt x="228" y="132"/>
                  </a:cubicBezTo>
                  <a:cubicBezTo>
                    <a:pt x="234" y="113"/>
                    <a:pt x="240" y="101"/>
                    <a:pt x="240" y="82"/>
                  </a:cubicBezTo>
                  <a:cubicBezTo>
                    <a:pt x="255" y="21"/>
                    <a:pt x="235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1207325" y="2798150"/>
              <a:ext cx="7125" cy="6800"/>
            </a:xfrm>
            <a:custGeom>
              <a:avLst/>
              <a:gdLst/>
              <a:ahLst/>
              <a:cxnLst/>
              <a:rect l="l" t="t" r="r" b="b"/>
              <a:pathLst>
                <a:path w="285" h="272" extrusionOk="0">
                  <a:moveTo>
                    <a:pt x="221" y="1"/>
                  </a:moveTo>
                  <a:cubicBezTo>
                    <a:pt x="154" y="1"/>
                    <a:pt x="46" y="101"/>
                    <a:pt x="32" y="138"/>
                  </a:cubicBezTo>
                  <a:cubicBezTo>
                    <a:pt x="7" y="189"/>
                    <a:pt x="1" y="245"/>
                    <a:pt x="58" y="264"/>
                  </a:cubicBezTo>
                  <a:cubicBezTo>
                    <a:pt x="68" y="269"/>
                    <a:pt x="79" y="272"/>
                    <a:pt x="90" y="272"/>
                  </a:cubicBezTo>
                  <a:cubicBezTo>
                    <a:pt x="133" y="272"/>
                    <a:pt x="180" y="238"/>
                    <a:pt x="215" y="208"/>
                  </a:cubicBezTo>
                  <a:cubicBezTo>
                    <a:pt x="260" y="170"/>
                    <a:pt x="285" y="107"/>
                    <a:pt x="272" y="50"/>
                  </a:cubicBezTo>
                  <a:cubicBezTo>
                    <a:pt x="265" y="14"/>
                    <a:pt x="246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1216275" y="2827200"/>
              <a:ext cx="9375" cy="6875"/>
            </a:xfrm>
            <a:custGeom>
              <a:avLst/>
              <a:gdLst/>
              <a:ahLst/>
              <a:cxnLst/>
              <a:rect l="l" t="t" r="r" b="b"/>
              <a:pathLst>
                <a:path w="375" h="275" extrusionOk="0">
                  <a:moveTo>
                    <a:pt x="215" y="1"/>
                  </a:moveTo>
                  <a:cubicBezTo>
                    <a:pt x="141" y="1"/>
                    <a:pt x="62" y="90"/>
                    <a:pt x="40" y="143"/>
                  </a:cubicBezTo>
                  <a:cubicBezTo>
                    <a:pt x="1" y="222"/>
                    <a:pt x="39" y="275"/>
                    <a:pt x="104" y="275"/>
                  </a:cubicBezTo>
                  <a:cubicBezTo>
                    <a:pt x="121" y="275"/>
                    <a:pt x="140" y="271"/>
                    <a:pt x="160" y="263"/>
                  </a:cubicBezTo>
                  <a:lnTo>
                    <a:pt x="185" y="250"/>
                  </a:lnTo>
                  <a:cubicBezTo>
                    <a:pt x="261" y="225"/>
                    <a:pt x="375" y="80"/>
                    <a:pt x="274" y="17"/>
                  </a:cubicBezTo>
                  <a:lnTo>
                    <a:pt x="255" y="11"/>
                  </a:lnTo>
                  <a:cubicBezTo>
                    <a:pt x="242" y="4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1228150" y="2817825"/>
              <a:ext cx="8075" cy="4775"/>
            </a:xfrm>
            <a:custGeom>
              <a:avLst/>
              <a:gdLst/>
              <a:ahLst/>
              <a:cxnLst/>
              <a:rect l="l" t="t" r="r" b="b"/>
              <a:pathLst>
                <a:path w="323" h="191" extrusionOk="0">
                  <a:moveTo>
                    <a:pt x="202" y="1"/>
                  </a:moveTo>
                  <a:cubicBezTo>
                    <a:pt x="120" y="1"/>
                    <a:pt x="0" y="190"/>
                    <a:pt x="114" y="190"/>
                  </a:cubicBezTo>
                  <a:cubicBezTo>
                    <a:pt x="202" y="190"/>
                    <a:pt x="322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1187450" y="2849675"/>
              <a:ext cx="9475" cy="7375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271" y="0"/>
                  </a:moveTo>
                  <a:cubicBezTo>
                    <a:pt x="167" y="0"/>
                    <a:pt x="1" y="171"/>
                    <a:pt x="90" y="259"/>
                  </a:cubicBezTo>
                  <a:lnTo>
                    <a:pt x="96" y="272"/>
                  </a:lnTo>
                  <a:cubicBezTo>
                    <a:pt x="114" y="288"/>
                    <a:pt x="134" y="294"/>
                    <a:pt x="156" y="294"/>
                  </a:cubicBezTo>
                  <a:cubicBezTo>
                    <a:pt x="256" y="294"/>
                    <a:pt x="378" y="147"/>
                    <a:pt x="342" y="64"/>
                  </a:cubicBezTo>
                  <a:cubicBezTo>
                    <a:pt x="342" y="58"/>
                    <a:pt x="342" y="51"/>
                    <a:pt x="336" y="45"/>
                  </a:cubicBezTo>
                  <a:cubicBezTo>
                    <a:pt x="323" y="13"/>
                    <a:pt x="299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1198825" y="2870525"/>
              <a:ext cx="7275" cy="6550"/>
            </a:xfrm>
            <a:custGeom>
              <a:avLst/>
              <a:gdLst/>
              <a:ahLst/>
              <a:cxnLst/>
              <a:rect l="l" t="t" r="r" b="b"/>
              <a:pathLst>
                <a:path w="291" h="262" extrusionOk="0">
                  <a:moveTo>
                    <a:pt x="208" y="1"/>
                  </a:moveTo>
                  <a:cubicBezTo>
                    <a:pt x="181" y="1"/>
                    <a:pt x="150" y="14"/>
                    <a:pt x="127" y="31"/>
                  </a:cubicBezTo>
                  <a:cubicBezTo>
                    <a:pt x="108" y="37"/>
                    <a:pt x="89" y="50"/>
                    <a:pt x="76" y="62"/>
                  </a:cubicBezTo>
                  <a:cubicBezTo>
                    <a:pt x="26" y="100"/>
                    <a:pt x="0" y="163"/>
                    <a:pt x="7" y="226"/>
                  </a:cubicBezTo>
                  <a:cubicBezTo>
                    <a:pt x="11" y="253"/>
                    <a:pt x="38" y="261"/>
                    <a:pt x="64" y="261"/>
                  </a:cubicBezTo>
                  <a:cubicBezTo>
                    <a:pt x="75" y="261"/>
                    <a:pt x="86" y="260"/>
                    <a:pt x="95" y="258"/>
                  </a:cubicBezTo>
                  <a:cubicBezTo>
                    <a:pt x="127" y="245"/>
                    <a:pt x="152" y="233"/>
                    <a:pt x="177" y="214"/>
                  </a:cubicBezTo>
                  <a:cubicBezTo>
                    <a:pt x="227" y="176"/>
                    <a:pt x="291" y="107"/>
                    <a:pt x="265" y="37"/>
                  </a:cubicBezTo>
                  <a:cubicBezTo>
                    <a:pt x="254" y="11"/>
                    <a:pt x="232" y="1"/>
                    <a:pt x="2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1224675" y="2861050"/>
              <a:ext cx="9175" cy="8200"/>
            </a:xfrm>
            <a:custGeom>
              <a:avLst/>
              <a:gdLst/>
              <a:ahLst/>
              <a:cxnLst/>
              <a:rect l="l" t="t" r="r" b="b"/>
              <a:pathLst>
                <a:path w="367" h="328" extrusionOk="0">
                  <a:moveTo>
                    <a:pt x="255" y="1"/>
                  </a:moveTo>
                  <a:cubicBezTo>
                    <a:pt x="241" y="1"/>
                    <a:pt x="228" y="3"/>
                    <a:pt x="215" y="6"/>
                  </a:cubicBezTo>
                  <a:cubicBezTo>
                    <a:pt x="139" y="31"/>
                    <a:pt x="70" y="88"/>
                    <a:pt x="32" y="164"/>
                  </a:cubicBezTo>
                  <a:cubicBezTo>
                    <a:pt x="13" y="214"/>
                    <a:pt x="1" y="296"/>
                    <a:pt x="64" y="322"/>
                  </a:cubicBezTo>
                  <a:cubicBezTo>
                    <a:pt x="76" y="326"/>
                    <a:pt x="88" y="328"/>
                    <a:pt x="100" y="328"/>
                  </a:cubicBezTo>
                  <a:cubicBezTo>
                    <a:pt x="158" y="328"/>
                    <a:pt x="217" y="282"/>
                    <a:pt x="259" y="246"/>
                  </a:cubicBezTo>
                  <a:lnTo>
                    <a:pt x="310" y="202"/>
                  </a:lnTo>
                  <a:cubicBezTo>
                    <a:pt x="335" y="189"/>
                    <a:pt x="367" y="151"/>
                    <a:pt x="354" y="126"/>
                  </a:cubicBezTo>
                  <a:cubicBezTo>
                    <a:pt x="348" y="101"/>
                    <a:pt x="341" y="76"/>
                    <a:pt x="335" y="50"/>
                  </a:cubicBezTo>
                  <a:cubicBezTo>
                    <a:pt x="326" y="14"/>
                    <a:pt x="291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1207975" y="2849400"/>
              <a:ext cx="7575" cy="6450"/>
            </a:xfrm>
            <a:custGeom>
              <a:avLst/>
              <a:gdLst/>
              <a:ahLst/>
              <a:cxnLst/>
              <a:rect l="l" t="t" r="r" b="b"/>
              <a:pathLst>
                <a:path w="303" h="258" extrusionOk="0">
                  <a:moveTo>
                    <a:pt x="211" y="0"/>
                  </a:moveTo>
                  <a:cubicBezTo>
                    <a:pt x="181" y="0"/>
                    <a:pt x="146" y="10"/>
                    <a:pt x="114" y="31"/>
                  </a:cubicBezTo>
                  <a:cubicBezTo>
                    <a:pt x="76" y="56"/>
                    <a:pt x="44" y="94"/>
                    <a:pt x="25" y="138"/>
                  </a:cubicBezTo>
                  <a:cubicBezTo>
                    <a:pt x="0" y="195"/>
                    <a:pt x="6" y="251"/>
                    <a:pt x="70" y="258"/>
                  </a:cubicBezTo>
                  <a:cubicBezTo>
                    <a:pt x="107" y="258"/>
                    <a:pt x="145" y="245"/>
                    <a:pt x="177" y="226"/>
                  </a:cubicBezTo>
                  <a:cubicBezTo>
                    <a:pt x="196" y="220"/>
                    <a:pt x="215" y="201"/>
                    <a:pt x="234" y="182"/>
                  </a:cubicBezTo>
                  <a:cubicBezTo>
                    <a:pt x="259" y="157"/>
                    <a:pt x="278" y="119"/>
                    <a:pt x="290" y="81"/>
                  </a:cubicBezTo>
                  <a:cubicBezTo>
                    <a:pt x="302" y="29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1246225" y="2854100"/>
              <a:ext cx="9375" cy="6300"/>
            </a:xfrm>
            <a:custGeom>
              <a:avLst/>
              <a:gdLst/>
              <a:ahLst/>
              <a:cxnLst/>
              <a:rect l="l" t="t" r="r" b="b"/>
              <a:pathLst>
                <a:path w="375" h="252" extrusionOk="0">
                  <a:moveTo>
                    <a:pt x="198" y="0"/>
                  </a:moveTo>
                  <a:cubicBezTo>
                    <a:pt x="123" y="7"/>
                    <a:pt x="60" y="57"/>
                    <a:pt x="28" y="127"/>
                  </a:cubicBezTo>
                  <a:cubicBezTo>
                    <a:pt x="0" y="182"/>
                    <a:pt x="16" y="251"/>
                    <a:pt x="75" y="251"/>
                  </a:cubicBezTo>
                  <a:cubicBezTo>
                    <a:pt x="84" y="251"/>
                    <a:pt x="93" y="250"/>
                    <a:pt x="104" y="246"/>
                  </a:cubicBezTo>
                  <a:lnTo>
                    <a:pt x="123" y="246"/>
                  </a:lnTo>
                  <a:cubicBezTo>
                    <a:pt x="205" y="221"/>
                    <a:pt x="375" y="7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1230125" y="2849525"/>
              <a:ext cx="7975" cy="6725"/>
            </a:xfrm>
            <a:custGeom>
              <a:avLst/>
              <a:gdLst/>
              <a:ahLst/>
              <a:cxnLst/>
              <a:rect l="l" t="t" r="r" b="b"/>
              <a:pathLst>
                <a:path w="319" h="269" extrusionOk="0">
                  <a:moveTo>
                    <a:pt x="249" y="1"/>
                  </a:moveTo>
                  <a:lnTo>
                    <a:pt x="268" y="26"/>
                  </a:lnTo>
                  <a:lnTo>
                    <a:pt x="268" y="32"/>
                  </a:lnTo>
                  <a:cubicBezTo>
                    <a:pt x="237" y="22"/>
                    <a:pt x="208" y="17"/>
                    <a:pt x="183" y="17"/>
                  </a:cubicBezTo>
                  <a:cubicBezTo>
                    <a:pt x="127" y="17"/>
                    <a:pt x="84" y="41"/>
                    <a:pt x="54" y="89"/>
                  </a:cubicBezTo>
                  <a:cubicBezTo>
                    <a:pt x="35" y="108"/>
                    <a:pt x="22" y="139"/>
                    <a:pt x="16" y="164"/>
                  </a:cubicBezTo>
                  <a:cubicBezTo>
                    <a:pt x="1" y="238"/>
                    <a:pt x="42" y="269"/>
                    <a:pt x="92" y="269"/>
                  </a:cubicBezTo>
                  <a:cubicBezTo>
                    <a:pt x="124" y="269"/>
                    <a:pt x="159" y="256"/>
                    <a:pt x="186" y="234"/>
                  </a:cubicBezTo>
                  <a:cubicBezTo>
                    <a:pt x="212" y="215"/>
                    <a:pt x="237" y="196"/>
                    <a:pt x="249" y="171"/>
                  </a:cubicBezTo>
                  <a:cubicBezTo>
                    <a:pt x="281" y="120"/>
                    <a:pt x="319" y="38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1235550" y="2865600"/>
              <a:ext cx="11700" cy="6975"/>
            </a:xfrm>
            <a:custGeom>
              <a:avLst/>
              <a:gdLst/>
              <a:ahLst/>
              <a:cxnLst/>
              <a:rect l="l" t="t" r="r" b="b"/>
              <a:pathLst>
                <a:path w="468" h="279" extrusionOk="0">
                  <a:moveTo>
                    <a:pt x="297" y="1"/>
                  </a:moveTo>
                  <a:cubicBezTo>
                    <a:pt x="178" y="1"/>
                    <a:pt x="1" y="278"/>
                    <a:pt x="165" y="278"/>
                  </a:cubicBezTo>
                  <a:cubicBezTo>
                    <a:pt x="291" y="278"/>
                    <a:pt x="468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1277650" y="2828875"/>
              <a:ext cx="9500" cy="9000"/>
            </a:xfrm>
            <a:custGeom>
              <a:avLst/>
              <a:gdLst/>
              <a:ahLst/>
              <a:cxnLst/>
              <a:rect l="l" t="t" r="r" b="b"/>
              <a:pathLst>
                <a:path w="380" h="360" extrusionOk="0">
                  <a:moveTo>
                    <a:pt x="278" y="0"/>
                  </a:moveTo>
                  <a:cubicBezTo>
                    <a:pt x="171" y="13"/>
                    <a:pt x="77" y="82"/>
                    <a:pt x="32" y="177"/>
                  </a:cubicBezTo>
                  <a:cubicBezTo>
                    <a:pt x="1" y="246"/>
                    <a:pt x="1" y="360"/>
                    <a:pt x="102" y="360"/>
                  </a:cubicBezTo>
                  <a:cubicBezTo>
                    <a:pt x="209" y="347"/>
                    <a:pt x="304" y="278"/>
                    <a:pt x="348" y="183"/>
                  </a:cubicBezTo>
                  <a:cubicBezTo>
                    <a:pt x="379" y="114"/>
                    <a:pt x="379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7" name="Google Shape;1997;p19"/>
          <p:cNvSpPr txBox="1">
            <a:spLocks noGrp="1"/>
          </p:cNvSpPr>
          <p:nvPr>
            <p:ph type="ctrTitle"/>
          </p:nvPr>
        </p:nvSpPr>
        <p:spPr>
          <a:xfrm>
            <a:off x="1213104" y="1748967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1998" name="Google Shape;1998;p19"/>
          <p:cNvSpPr txBox="1">
            <a:spLocks noGrp="1"/>
          </p:cNvSpPr>
          <p:nvPr>
            <p:ph type="subTitle" idx="1"/>
          </p:nvPr>
        </p:nvSpPr>
        <p:spPr>
          <a:xfrm>
            <a:off x="1213104" y="2423995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999" name="Google Shape;1999;p19"/>
          <p:cNvSpPr txBox="1">
            <a:spLocks noGrp="1"/>
          </p:cNvSpPr>
          <p:nvPr>
            <p:ph type="ctrTitle" idx="2"/>
          </p:nvPr>
        </p:nvSpPr>
        <p:spPr>
          <a:xfrm>
            <a:off x="4892703" y="1743456"/>
            <a:ext cx="2365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2000" name="Google Shape;2000;p19"/>
          <p:cNvSpPr txBox="1">
            <a:spLocks noGrp="1"/>
          </p:cNvSpPr>
          <p:nvPr>
            <p:ph type="subTitle" idx="3"/>
          </p:nvPr>
        </p:nvSpPr>
        <p:spPr>
          <a:xfrm>
            <a:off x="4821103" y="2427699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01" name="Google Shape;2001;p19"/>
          <p:cNvSpPr txBox="1">
            <a:spLocks noGrp="1"/>
          </p:cNvSpPr>
          <p:nvPr>
            <p:ph type="ctrTitle" idx="4"/>
          </p:nvPr>
        </p:nvSpPr>
        <p:spPr>
          <a:xfrm>
            <a:off x="8468565" y="1748967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2002" name="Google Shape;2002;p19"/>
          <p:cNvSpPr txBox="1">
            <a:spLocks noGrp="1"/>
          </p:cNvSpPr>
          <p:nvPr>
            <p:ph type="subTitle" idx="5"/>
          </p:nvPr>
        </p:nvSpPr>
        <p:spPr>
          <a:xfrm>
            <a:off x="8468565" y="2423995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03" name="Google Shape;2003;p19"/>
          <p:cNvSpPr txBox="1">
            <a:spLocks noGrp="1"/>
          </p:cNvSpPr>
          <p:nvPr>
            <p:ph type="ctrTitle" idx="6"/>
          </p:nvPr>
        </p:nvSpPr>
        <p:spPr>
          <a:xfrm>
            <a:off x="1213704" y="3929900"/>
            <a:ext cx="2507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2004" name="Google Shape;2004;p19"/>
          <p:cNvSpPr txBox="1">
            <a:spLocks noGrp="1"/>
          </p:cNvSpPr>
          <p:nvPr>
            <p:ph type="subTitle" idx="7"/>
          </p:nvPr>
        </p:nvSpPr>
        <p:spPr>
          <a:xfrm>
            <a:off x="1213104" y="4604924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05" name="Google Shape;2005;p19"/>
          <p:cNvSpPr txBox="1">
            <a:spLocks noGrp="1"/>
          </p:cNvSpPr>
          <p:nvPr>
            <p:ph type="ctrTitle" idx="8"/>
          </p:nvPr>
        </p:nvSpPr>
        <p:spPr>
          <a:xfrm>
            <a:off x="4926303" y="3933600"/>
            <a:ext cx="2298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2006" name="Google Shape;2006;p19"/>
          <p:cNvSpPr txBox="1">
            <a:spLocks noGrp="1"/>
          </p:cNvSpPr>
          <p:nvPr>
            <p:ph type="subTitle" idx="9"/>
          </p:nvPr>
        </p:nvSpPr>
        <p:spPr>
          <a:xfrm>
            <a:off x="4821103" y="4608628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07" name="Google Shape;2007;p19"/>
          <p:cNvSpPr txBox="1">
            <a:spLocks noGrp="1"/>
          </p:cNvSpPr>
          <p:nvPr>
            <p:ph type="ctrTitle" idx="13"/>
          </p:nvPr>
        </p:nvSpPr>
        <p:spPr>
          <a:xfrm>
            <a:off x="8504165" y="3929900"/>
            <a:ext cx="2437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"/>
              <a:buNone/>
              <a:defRPr sz="2400">
                <a:solidFill>
                  <a:schemeClr val="dk2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2008" name="Google Shape;2008;p19"/>
          <p:cNvSpPr txBox="1">
            <a:spLocks noGrp="1"/>
          </p:cNvSpPr>
          <p:nvPr>
            <p:ph type="subTitle" idx="14"/>
          </p:nvPr>
        </p:nvSpPr>
        <p:spPr>
          <a:xfrm>
            <a:off x="8468565" y="4604924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09" name="Google Shape;2009;p19"/>
          <p:cNvSpPr txBox="1">
            <a:spLocks noGrp="1"/>
          </p:cNvSpPr>
          <p:nvPr>
            <p:ph type="title" idx="15"/>
          </p:nvPr>
        </p:nvSpPr>
        <p:spPr>
          <a:xfrm>
            <a:off x="822000" y="432233"/>
            <a:ext cx="84536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21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0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66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0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9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4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8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2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7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674" r:id="rId6"/>
    <p:sldLayoutId id="2147483675" r:id="rId7"/>
    <p:sldLayoutId id="2147483676" r:id="rId8"/>
    <p:sldLayoutId id="2147483677" r:id="rId9"/>
    <p:sldLayoutId id="2147483724" r:id="rId10"/>
    <p:sldLayoutId id="2147483725" r:id="rId11"/>
    <p:sldLayoutId id="21474837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6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1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023178" y="1648606"/>
            <a:ext cx="4145687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4: o – ô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516082"/>
            <a:ext cx="624316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4078" y="2119553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7878" y="2038717"/>
            <a:ext cx="32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1700" y="438030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04259" y="4299465"/>
            <a:ext cx="270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CÔ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441011" y="4620247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5792" y="4424811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821035" y="367299"/>
            <a:ext cx="4598126" cy="1093156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0176" y="367299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2799782" y="1368580"/>
            <a:ext cx="3207495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250417" y="1381102"/>
            <a:ext cx="3289356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711617" y="2716791"/>
            <a:ext cx="3512247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prstClr val="black"/>
                </a:solidFill>
                <a:latin typeface="UTM Avo" panose="02040603050506020204" pitchFamily="18" charset="0"/>
              </a:rPr>
              <a:t>O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134516" y="2716790"/>
            <a:ext cx="3203162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prstClr val="black"/>
                </a:solidFill>
                <a:latin typeface="UTM Avo" panose="02040603050506020204" pitchFamily="18" charset="0"/>
              </a:rPr>
              <a:t>Ô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067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45468E-0E7A-4CD4-A858-41917C898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425200"/>
            <a:ext cx="12192000" cy="6438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0461" y="3523032"/>
            <a:ext cx="18069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UTM Avo" panose="02040603050506020204" pitchFamily="18" charset="0"/>
              </a:rPr>
              <a:t>co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3161" y="3523032"/>
            <a:ext cx="18069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cô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0666" y="1934028"/>
            <a:ext cx="10038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7170" y="1793394"/>
            <a:ext cx="10038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DAAD3-647E-4E84-A175-4D1C0921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61358-9E35-DD4F-9CAA-18FE7EFD3189}"/>
              </a:ext>
            </a:extLst>
          </p:cNvPr>
          <p:cNvSpPr txBox="1"/>
          <p:nvPr/>
        </p:nvSpPr>
        <p:spPr>
          <a:xfrm>
            <a:off x="706191" y="2875002"/>
            <a:ext cx="10779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Utm avo" panose="02040603050506020204" pitchFamily="18" charset="0"/>
              </a:rPr>
              <a:t>NGHỈ GIẢI 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LAO</a:t>
            </a:r>
          </a:p>
        </p:txBody>
      </p:sp>
    </p:spTree>
    <p:extLst>
      <p:ext uri="{BB962C8B-B14F-4D97-AF65-F5344CB8AC3E}">
        <p14:creationId xmlns:p14="http://schemas.microsoft.com/office/powerpoint/2010/main" val="15723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19871" r="30070" b="25152"/>
          <a:stretch/>
        </p:blipFill>
        <p:spPr>
          <a:xfrm>
            <a:off x="1842867" y="972821"/>
            <a:ext cx="9172135" cy="5725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8449" y="264943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 nào có âm </a:t>
            </a:r>
            <a:r>
              <a:rPr lang="vi-VN" sz="4000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63963" y="2827606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86169" y="2210006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459878" y="3141613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189340" y="5484252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71254" y="5439702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77776" y="5259169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8255805">
            <a:off x="2443341" y="2822734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-Shape 12"/>
          <p:cNvSpPr/>
          <p:nvPr/>
        </p:nvSpPr>
        <p:spPr>
          <a:xfrm rot="18255805">
            <a:off x="5765547" y="2225029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-Shape 13"/>
          <p:cNvSpPr/>
          <p:nvPr/>
        </p:nvSpPr>
        <p:spPr>
          <a:xfrm rot="18255805">
            <a:off x="10188318" y="5500652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-Shape 14"/>
          <p:cNvSpPr/>
          <p:nvPr/>
        </p:nvSpPr>
        <p:spPr>
          <a:xfrm rot="18255805">
            <a:off x="5459365" y="5430311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11539838" y="6404229"/>
            <a:ext cx="608691" cy="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06186"/>
      </p:ext>
    </p:extLst>
  </p:cSld>
  <p:clrMapOvr>
    <a:masterClrMapping/>
  </p:clrMapOvr>
  <p:transition spd="slow">
    <p:randomBar dir="vert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0" t="22856" r="30909" b="17938"/>
          <a:stretch/>
        </p:blipFill>
        <p:spPr>
          <a:xfrm>
            <a:off x="1740065" y="1083212"/>
            <a:ext cx="9200271" cy="5774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501" y="208671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&amp;S Graceland" panose="02040603050506020204" pitchFamily="18" charset="0"/>
              </a:rPr>
              <a:t>.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 nào có âm </a:t>
            </a:r>
            <a:r>
              <a:rPr lang="vi-VN" sz="4000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09628" y="4780867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12573" y="4640192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909628" y="2256791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612573" y="2212440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823735" y="2977858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822544" y="4050714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8255805">
            <a:off x="3889005" y="2231185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-Shape 12"/>
          <p:cNvSpPr/>
          <p:nvPr/>
        </p:nvSpPr>
        <p:spPr>
          <a:xfrm rot="18255805">
            <a:off x="6586525" y="2207568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-Shape 13"/>
          <p:cNvSpPr/>
          <p:nvPr/>
        </p:nvSpPr>
        <p:spPr>
          <a:xfrm rot="18255805">
            <a:off x="8801922" y="2991549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-Shape 14"/>
          <p:cNvSpPr/>
          <p:nvPr/>
        </p:nvSpPr>
        <p:spPr>
          <a:xfrm rot="18255805">
            <a:off x="3898404" y="4799611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-Shape 15"/>
          <p:cNvSpPr/>
          <p:nvPr/>
        </p:nvSpPr>
        <p:spPr>
          <a:xfrm rot="18255805">
            <a:off x="6605323" y="4625062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11539838" y="6404229"/>
            <a:ext cx="608691" cy="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bomb.wav"/>
          </p:stSnd>
        </p:sndAc>
      </p:transition>
    </mc:Choice>
    <mc:Fallback xmlns="">
      <p:transition spd="slow">
        <p:dissolve/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22110" r="14686" b="21669"/>
          <a:stretch/>
        </p:blipFill>
        <p:spPr>
          <a:xfrm>
            <a:off x="478300" y="1188723"/>
            <a:ext cx="11278556" cy="5493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0568" y="272076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Tìm chữ </a:t>
            </a:r>
            <a:r>
              <a:rPr lang="vi-VN" sz="4000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, chữ </a:t>
            </a:r>
            <a:r>
              <a:rPr lang="vi-VN" sz="4000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Oval 5"/>
          <p:cNvSpPr/>
          <p:nvPr/>
        </p:nvSpPr>
        <p:spPr>
          <a:xfrm>
            <a:off x="7793502" y="5105597"/>
            <a:ext cx="1041009" cy="10138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0530" y="4598671"/>
            <a:ext cx="1041009" cy="10138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11539838" y="6404229"/>
            <a:ext cx="608691" cy="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" b="3408"/>
          <a:stretch/>
        </p:blipFill>
        <p:spPr>
          <a:xfrm>
            <a:off x="1294226" y="2447779"/>
            <a:ext cx="10237765" cy="2883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9409" y="651904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5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Tập viết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t="20369" r="28811" b="59730"/>
          <a:stretch/>
        </p:blipFill>
        <p:spPr>
          <a:xfrm>
            <a:off x="1294226" y="2447779"/>
            <a:ext cx="10237765" cy="2883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9409" y="651904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5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Tập viết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38BA2-4418-44B4-944F-86A777D66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5070" cy="8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5CED-969A-44AC-99A1-40310569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507"/>
            <a:ext cx="12192000" cy="6442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21456-5BC3-4B84-B6B0-EAB1245B8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2"/>
            <a:ext cx="1805070" cy="8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1188049"/>
            <a:ext cx="10668000" cy="2387600"/>
          </a:xfrm>
        </p:spPr>
        <p:txBody>
          <a:bodyPr>
            <a:no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96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 ĐỘNG:</a:t>
            </a: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 chơi: 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Ai tinh mắt</a:t>
            </a:r>
          </a:p>
        </p:txBody>
      </p:sp>
    </p:spTree>
    <p:extLst>
      <p:ext uri="{BB962C8B-B14F-4D97-AF65-F5344CB8AC3E}">
        <p14:creationId xmlns:p14="http://schemas.microsoft.com/office/powerpoint/2010/main" val="1672362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19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8097D-0817-4CFD-B3E8-0B8BC0C0A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425200"/>
            <a:ext cx="12192000" cy="6438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40047" y="1310312"/>
            <a:ext cx="116570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0560" y="1197140"/>
            <a:ext cx="122180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  <a:endParaRPr lang="en-US" sz="115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9715" y="3587444"/>
            <a:ext cx="116570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UTM Avo" panose="02040603050506020204" pitchFamily="18" charset="0"/>
              </a:rPr>
              <a:t>ơ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8406" y="3587444"/>
            <a:ext cx="116570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9126686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F07A0-243E-4E44-A563-522A72512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12192000" cy="642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61358-9E35-DD4F-9CAA-18FE7EFD3189}"/>
              </a:ext>
            </a:extLst>
          </p:cNvPr>
          <p:cNvSpPr txBox="1"/>
          <p:nvPr/>
        </p:nvSpPr>
        <p:spPr>
          <a:xfrm>
            <a:off x="706191" y="3429000"/>
            <a:ext cx="1077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</a:rPr>
              <a:t>4: 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o - ô</a:t>
            </a:r>
          </a:p>
        </p:txBody>
      </p:sp>
    </p:spTree>
    <p:extLst>
      <p:ext uri="{BB962C8B-B14F-4D97-AF65-F5344CB8AC3E}">
        <p14:creationId xmlns:p14="http://schemas.microsoft.com/office/powerpoint/2010/main" val="39314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588785" y="3051233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 QUEN</a:t>
            </a:r>
            <a:endParaRPr lang="en-US" sz="6600" b="1" kern="0" dirty="0">
              <a:solidFill>
                <a:srgbClr val="FF0000"/>
              </a:solidFill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8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125801" y="4030045"/>
            <a:ext cx="438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UTM Avo" panose="02040603050506020204" pitchFamily="18" charset="0"/>
              </a:rPr>
              <a:t>(</a:t>
            </a:r>
            <a:r>
              <a:rPr lang="en-US" sz="7200" b="1" dirty="0" err="1">
                <a:latin typeface="UTM Avo" panose="02040603050506020204" pitchFamily="18" charset="0"/>
              </a:rPr>
              <a:t>kéo</a:t>
            </a:r>
            <a:r>
              <a:rPr lang="en-US" sz="7200" b="1" dirty="0">
                <a:latin typeface="UTM Avo" panose="02040603050506020204" pitchFamily="18" charset="0"/>
              </a:rPr>
              <a:t>)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co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33676" r="45711" b="43550"/>
          <a:stretch/>
        </p:blipFill>
        <p:spPr>
          <a:xfrm>
            <a:off x="2941983" y="1497446"/>
            <a:ext cx="6490374" cy="24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942735" y="1523998"/>
            <a:ext cx="4383786" cy="1268362"/>
            <a:chOff x="5653548" y="1681315"/>
            <a:chExt cx="4383786" cy="1268362"/>
          </a:xfrm>
        </p:grpSpPr>
        <p:sp>
          <p:nvSpPr>
            <p:cNvPr id="19" name="Rectangle 18"/>
            <p:cNvSpPr/>
            <p:nvPr/>
          </p:nvSpPr>
          <p:spPr>
            <a:xfrm>
              <a:off x="5653548" y="1681316"/>
              <a:ext cx="2192593" cy="126836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44741" y="1681315"/>
              <a:ext cx="2192593" cy="126836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545145" y="1308911"/>
            <a:ext cx="9877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59086" y="1308911"/>
            <a:ext cx="10038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40805" y="3041751"/>
            <a:ext cx="4080387" cy="12683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54303" y="2964783"/>
            <a:ext cx="18069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4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9571" y="410741"/>
            <a:ext cx="3272551" cy="6762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1.LÀM QUEN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6579" y="5142208"/>
            <a:ext cx="211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cô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3" t="18190" r="16517" b="40817"/>
          <a:stretch/>
        </p:blipFill>
        <p:spPr>
          <a:xfrm>
            <a:off x="3891361" y="1533432"/>
            <a:ext cx="3688973" cy="3608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85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942735" y="1523998"/>
            <a:ext cx="4383786" cy="1268362"/>
            <a:chOff x="5653548" y="1681315"/>
            <a:chExt cx="4383786" cy="1268362"/>
          </a:xfrm>
        </p:grpSpPr>
        <p:sp>
          <p:nvSpPr>
            <p:cNvPr id="19" name="Rectangle 18"/>
            <p:cNvSpPr/>
            <p:nvPr/>
          </p:nvSpPr>
          <p:spPr>
            <a:xfrm>
              <a:off x="5653548" y="1681316"/>
              <a:ext cx="2192593" cy="126836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44741" y="1681315"/>
              <a:ext cx="2192593" cy="126836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545145" y="1324881"/>
            <a:ext cx="9877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59086" y="1373348"/>
            <a:ext cx="10038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40805" y="3041751"/>
            <a:ext cx="4080387" cy="126836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54303" y="2964783"/>
            <a:ext cx="18069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4" grpId="0" animBg="1"/>
      <p:bldP spid="36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92</Words>
  <Application>Microsoft Office PowerPoint</Application>
  <PresentationFormat>Widescreen</PresentationFormat>
  <Paragraphs>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宋体</vt:lpstr>
      <vt:lpstr>.VnAvant</vt:lpstr>
      <vt:lpstr>Arial</vt:lpstr>
      <vt:lpstr>Calibri</vt:lpstr>
      <vt:lpstr>Calibri Light</vt:lpstr>
      <vt:lpstr>Fira Sans Condensed</vt:lpstr>
      <vt:lpstr>Frankfurter</vt:lpstr>
      <vt:lpstr>inpin heiti</vt:lpstr>
      <vt:lpstr>Lato Regular</vt:lpstr>
      <vt:lpstr>Times New Roman</vt:lpstr>
      <vt:lpstr>UTM A&amp;S Graceland</vt:lpstr>
      <vt:lpstr>UTM Avo</vt:lpstr>
      <vt:lpstr>UTM Avo</vt:lpstr>
      <vt:lpstr>字魂7号-温暖童稚体</vt:lpstr>
      <vt:lpstr>造字工房悦黑体验版常规体</vt:lpstr>
      <vt:lpstr>2_Office Theme</vt:lpstr>
      <vt:lpstr>PowerPoint Presentation</vt:lpstr>
      <vt:lpstr> KHỞI ĐỘNG:  Trò chơi: Ai tinh mắt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PERSONAL COMPUTER</cp:lastModifiedBy>
  <cp:revision>77</cp:revision>
  <dcterms:created xsi:type="dcterms:W3CDTF">2020-08-03T08:33:18Z</dcterms:created>
  <dcterms:modified xsi:type="dcterms:W3CDTF">2025-09-12T04:41:52Z</dcterms:modified>
</cp:coreProperties>
</file>