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mp4"/>
  <Default Extension="rels" ContentType="application/vnd.openxmlformats-package.relationships+xml"/>
  <Default Extension="xml" ContentType="application/xml"/>
  <Default Extension="jpg" ContentType="image/p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media/image8.jpg" ContentType="image/jpeg"/>
  <Override PartName="/ppt/media/image12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</p:sldMasterIdLst>
  <p:notesMasterIdLst>
    <p:notesMasterId r:id="rId11"/>
  </p:notesMasterIdLst>
  <p:sldIdLst>
    <p:sldId id="274" r:id="rId4"/>
    <p:sldId id="275" r:id="rId5"/>
    <p:sldId id="273" r:id="rId6"/>
    <p:sldId id="260" r:id="rId7"/>
    <p:sldId id="276" r:id="rId8"/>
    <p:sldId id="277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57DB2-0137-494A-958C-DF963726AD2E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1F6AF-D08C-43DB-9D1E-75807A5C4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7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9C6B-ABC1-4E4B-8171-6C38239A7CE2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E083-CA7C-4341-977A-FA6C941A0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88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9C6B-ABC1-4E4B-8171-6C38239A7CE2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E083-CA7C-4341-977A-FA6C941A0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36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9C6B-ABC1-4E4B-8171-6C38239A7CE2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E083-CA7C-4341-977A-FA6C941A0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42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5622A7-F4C2-93A2-D553-95E18D1CF0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50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FC4846-6338-9E03-FEC6-C0C04F0CD6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5159AE0-5E16-D557-D9B0-11B99E3A823B}"/>
              </a:ext>
            </a:extLst>
          </p:cNvPr>
          <p:cNvSpPr/>
          <p:nvPr userDrawn="1"/>
        </p:nvSpPr>
        <p:spPr>
          <a:xfrm>
            <a:off x="374374" y="526774"/>
            <a:ext cx="11443252" cy="5903843"/>
          </a:xfrm>
          <a:custGeom>
            <a:avLst/>
            <a:gdLst>
              <a:gd name="connsiteX0" fmla="*/ 0 w 11443252"/>
              <a:gd name="connsiteY0" fmla="*/ 983994 h 5903843"/>
              <a:gd name="connsiteX1" fmla="*/ 983994 w 11443252"/>
              <a:gd name="connsiteY1" fmla="*/ 0 h 5903843"/>
              <a:gd name="connsiteX2" fmla="*/ 10459258 w 11443252"/>
              <a:gd name="connsiteY2" fmla="*/ 0 h 5903843"/>
              <a:gd name="connsiteX3" fmla="*/ 11443252 w 11443252"/>
              <a:gd name="connsiteY3" fmla="*/ 983994 h 5903843"/>
              <a:gd name="connsiteX4" fmla="*/ 11443252 w 11443252"/>
              <a:gd name="connsiteY4" fmla="*/ 4919849 h 5903843"/>
              <a:gd name="connsiteX5" fmla="*/ 10459258 w 11443252"/>
              <a:gd name="connsiteY5" fmla="*/ 5903843 h 5903843"/>
              <a:gd name="connsiteX6" fmla="*/ 983994 w 11443252"/>
              <a:gd name="connsiteY6" fmla="*/ 5903843 h 5903843"/>
              <a:gd name="connsiteX7" fmla="*/ 0 w 11443252"/>
              <a:gd name="connsiteY7" fmla="*/ 4919849 h 5903843"/>
              <a:gd name="connsiteX8" fmla="*/ 0 w 11443252"/>
              <a:gd name="connsiteY8" fmla="*/ 983994 h 590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43252" h="5903843" fill="none" extrusionOk="0">
                <a:moveTo>
                  <a:pt x="0" y="983994"/>
                </a:moveTo>
                <a:cubicBezTo>
                  <a:pt x="-17153" y="501553"/>
                  <a:pt x="383299" y="28057"/>
                  <a:pt x="983994" y="0"/>
                </a:cubicBezTo>
                <a:cubicBezTo>
                  <a:pt x="3684100" y="46004"/>
                  <a:pt x="7611513" y="-130779"/>
                  <a:pt x="10459258" y="0"/>
                </a:cubicBezTo>
                <a:cubicBezTo>
                  <a:pt x="11076710" y="-26215"/>
                  <a:pt x="11402962" y="457220"/>
                  <a:pt x="11443252" y="983994"/>
                </a:cubicBezTo>
                <a:cubicBezTo>
                  <a:pt x="11313356" y="2795047"/>
                  <a:pt x="11369190" y="3328251"/>
                  <a:pt x="11443252" y="4919849"/>
                </a:cubicBezTo>
                <a:cubicBezTo>
                  <a:pt x="11431975" y="5444033"/>
                  <a:pt x="11012987" y="5881620"/>
                  <a:pt x="10459258" y="5903843"/>
                </a:cubicBezTo>
                <a:cubicBezTo>
                  <a:pt x="8966885" y="5760251"/>
                  <a:pt x="3569327" y="5955080"/>
                  <a:pt x="983994" y="5903843"/>
                </a:cubicBezTo>
                <a:cubicBezTo>
                  <a:pt x="405646" y="5860397"/>
                  <a:pt x="58841" y="5459451"/>
                  <a:pt x="0" y="4919849"/>
                </a:cubicBezTo>
                <a:cubicBezTo>
                  <a:pt x="-11777" y="3872304"/>
                  <a:pt x="73841" y="2472022"/>
                  <a:pt x="0" y="983994"/>
                </a:cubicBezTo>
                <a:close/>
              </a:path>
              <a:path w="11443252" h="5903843" stroke="0" extrusionOk="0">
                <a:moveTo>
                  <a:pt x="0" y="983994"/>
                </a:moveTo>
                <a:cubicBezTo>
                  <a:pt x="75836" y="444744"/>
                  <a:pt x="340050" y="-26362"/>
                  <a:pt x="983994" y="0"/>
                </a:cubicBezTo>
                <a:cubicBezTo>
                  <a:pt x="3149680" y="43276"/>
                  <a:pt x="6347539" y="12265"/>
                  <a:pt x="10459258" y="0"/>
                </a:cubicBezTo>
                <a:cubicBezTo>
                  <a:pt x="11031634" y="30632"/>
                  <a:pt x="11470104" y="399974"/>
                  <a:pt x="11443252" y="983994"/>
                </a:cubicBezTo>
                <a:cubicBezTo>
                  <a:pt x="11469797" y="2660872"/>
                  <a:pt x="11568880" y="3848522"/>
                  <a:pt x="11443252" y="4919849"/>
                </a:cubicBezTo>
                <a:cubicBezTo>
                  <a:pt x="11449791" y="5537871"/>
                  <a:pt x="11084689" y="5848750"/>
                  <a:pt x="10459258" y="5903843"/>
                </a:cubicBezTo>
                <a:cubicBezTo>
                  <a:pt x="5862847" y="5738958"/>
                  <a:pt x="2376156" y="6001815"/>
                  <a:pt x="983994" y="5903843"/>
                </a:cubicBezTo>
                <a:cubicBezTo>
                  <a:pt x="490552" y="5824753"/>
                  <a:pt x="101982" y="5481310"/>
                  <a:pt x="0" y="4919849"/>
                </a:cubicBezTo>
                <a:cubicBezTo>
                  <a:pt x="-117259" y="3440779"/>
                  <a:pt x="18689" y="2704251"/>
                  <a:pt x="0" y="983994"/>
                </a:cubicBezTo>
                <a:close/>
              </a:path>
            </a:pathLst>
          </a:custGeom>
          <a:ln>
            <a:solidFill>
              <a:srgbClr val="C0BEFF"/>
            </a:solidFill>
            <a:extLst>
              <a:ext uri="{C807C97D-BFC1-408E-A445-0C87EB9F89A2}">
                <ask:lineSketchStyleProps xmlns:ask="http://schemas.microsoft.com/office/drawing/2018/sketchyshapes" xmlns="" sd="386426287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080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248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5622A7-F4C2-93A2-D553-95E18D1CF0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98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FC4846-6338-9E03-FEC6-C0C04F0CD6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5159AE0-5E16-D557-D9B0-11B99E3A823B}"/>
              </a:ext>
            </a:extLst>
          </p:cNvPr>
          <p:cNvSpPr/>
          <p:nvPr userDrawn="1"/>
        </p:nvSpPr>
        <p:spPr>
          <a:xfrm>
            <a:off x="374374" y="526774"/>
            <a:ext cx="11443252" cy="5903843"/>
          </a:xfrm>
          <a:custGeom>
            <a:avLst/>
            <a:gdLst>
              <a:gd name="connsiteX0" fmla="*/ 0 w 11443252"/>
              <a:gd name="connsiteY0" fmla="*/ 983994 h 5903843"/>
              <a:gd name="connsiteX1" fmla="*/ 983994 w 11443252"/>
              <a:gd name="connsiteY1" fmla="*/ 0 h 5903843"/>
              <a:gd name="connsiteX2" fmla="*/ 10459258 w 11443252"/>
              <a:gd name="connsiteY2" fmla="*/ 0 h 5903843"/>
              <a:gd name="connsiteX3" fmla="*/ 11443252 w 11443252"/>
              <a:gd name="connsiteY3" fmla="*/ 983994 h 5903843"/>
              <a:gd name="connsiteX4" fmla="*/ 11443252 w 11443252"/>
              <a:gd name="connsiteY4" fmla="*/ 4919849 h 5903843"/>
              <a:gd name="connsiteX5" fmla="*/ 10459258 w 11443252"/>
              <a:gd name="connsiteY5" fmla="*/ 5903843 h 5903843"/>
              <a:gd name="connsiteX6" fmla="*/ 983994 w 11443252"/>
              <a:gd name="connsiteY6" fmla="*/ 5903843 h 5903843"/>
              <a:gd name="connsiteX7" fmla="*/ 0 w 11443252"/>
              <a:gd name="connsiteY7" fmla="*/ 4919849 h 5903843"/>
              <a:gd name="connsiteX8" fmla="*/ 0 w 11443252"/>
              <a:gd name="connsiteY8" fmla="*/ 983994 h 590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43252" h="5903843" fill="none" extrusionOk="0">
                <a:moveTo>
                  <a:pt x="0" y="983994"/>
                </a:moveTo>
                <a:cubicBezTo>
                  <a:pt x="-17153" y="501553"/>
                  <a:pt x="383299" y="28057"/>
                  <a:pt x="983994" y="0"/>
                </a:cubicBezTo>
                <a:cubicBezTo>
                  <a:pt x="3684100" y="46004"/>
                  <a:pt x="7611513" y="-130779"/>
                  <a:pt x="10459258" y="0"/>
                </a:cubicBezTo>
                <a:cubicBezTo>
                  <a:pt x="11076710" y="-26215"/>
                  <a:pt x="11402962" y="457220"/>
                  <a:pt x="11443252" y="983994"/>
                </a:cubicBezTo>
                <a:cubicBezTo>
                  <a:pt x="11313356" y="2795047"/>
                  <a:pt x="11369190" y="3328251"/>
                  <a:pt x="11443252" y="4919849"/>
                </a:cubicBezTo>
                <a:cubicBezTo>
                  <a:pt x="11431975" y="5444033"/>
                  <a:pt x="11012987" y="5881620"/>
                  <a:pt x="10459258" y="5903843"/>
                </a:cubicBezTo>
                <a:cubicBezTo>
                  <a:pt x="8966885" y="5760251"/>
                  <a:pt x="3569327" y="5955080"/>
                  <a:pt x="983994" y="5903843"/>
                </a:cubicBezTo>
                <a:cubicBezTo>
                  <a:pt x="405646" y="5860397"/>
                  <a:pt x="58841" y="5459451"/>
                  <a:pt x="0" y="4919849"/>
                </a:cubicBezTo>
                <a:cubicBezTo>
                  <a:pt x="-11777" y="3872304"/>
                  <a:pt x="73841" y="2472022"/>
                  <a:pt x="0" y="983994"/>
                </a:cubicBezTo>
                <a:close/>
              </a:path>
              <a:path w="11443252" h="5903843" stroke="0" extrusionOk="0">
                <a:moveTo>
                  <a:pt x="0" y="983994"/>
                </a:moveTo>
                <a:cubicBezTo>
                  <a:pt x="75836" y="444744"/>
                  <a:pt x="340050" y="-26362"/>
                  <a:pt x="983994" y="0"/>
                </a:cubicBezTo>
                <a:cubicBezTo>
                  <a:pt x="3149680" y="43276"/>
                  <a:pt x="6347539" y="12265"/>
                  <a:pt x="10459258" y="0"/>
                </a:cubicBezTo>
                <a:cubicBezTo>
                  <a:pt x="11031634" y="30632"/>
                  <a:pt x="11470104" y="399974"/>
                  <a:pt x="11443252" y="983994"/>
                </a:cubicBezTo>
                <a:cubicBezTo>
                  <a:pt x="11469797" y="2660872"/>
                  <a:pt x="11568880" y="3848522"/>
                  <a:pt x="11443252" y="4919849"/>
                </a:cubicBezTo>
                <a:cubicBezTo>
                  <a:pt x="11449791" y="5537871"/>
                  <a:pt x="11084689" y="5848750"/>
                  <a:pt x="10459258" y="5903843"/>
                </a:cubicBezTo>
                <a:cubicBezTo>
                  <a:pt x="5862847" y="5738958"/>
                  <a:pt x="2376156" y="6001815"/>
                  <a:pt x="983994" y="5903843"/>
                </a:cubicBezTo>
                <a:cubicBezTo>
                  <a:pt x="490552" y="5824753"/>
                  <a:pt x="101982" y="5481310"/>
                  <a:pt x="0" y="4919849"/>
                </a:cubicBezTo>
                <a:cubicBezTo>
                  <a:pt x="-117259" y="3440779"/>
                  <a:pt x="18689" y="2704251"/>
                  <a:pt x="0" y="983994"/>
                </a:cubicBezTo>
                <a:close/>
              </a:path>
            </a:pathLst>
          </a:custGeom>
          <a:ln>
            <a:solidFill>
              <a:srgbClr val="C0BEFF"/>
            </a:solidFill>
            <a:extLst>
              <a:ext uri="{C807C97D-BFC1-408E-A445-0C87EB9F89A2}">
                <ask:lineSketchStyleProps xmlns:ask="http://schemas.microsoft.com/office/drawing/2018/sketchyshapes" xmlns="" sd="386426287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161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6986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9C6B-ABC1-4E4B-8171-6C38239A7CE2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E083-CA7C-4341-977A-FA6C941A0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57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9C6B-ABC1-4E4B-8171-6C38239A7CE2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E083-CA7C-4341-977A-FA6C941A0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9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9C6B-ABC1-4E4B-8171-6C38239A7CE2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E083-CA7C-4341-977A-FA6C941A0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31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9C6B-ABC1-4E4B-8171-6C38239A7CE2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E083-CA7C-4341-977A-FA6C941A0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4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9C6B-ABC1-4E4B-8171-6C38239A7CE2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E083-CA7C-4341-977A-FA6C941A0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17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9C6B-ABC1-4E4B-8171-6C38239A7CE2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E083-CA7C-4341-977A-FA6C941A0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83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9C6B-ABC1-4E4B-8171-6C38239A7CE2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E083-CA7C-4341-977A-FA6C941A0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74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9C6B-ABC1-4E4B-8171-6C38239A7CE2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E083-CA7C-4341-977A-FA6C941A0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8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E9C6B-ABC1-4E4B-8171-6C38239A7CE2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EE083-CA7C-4341-977A-FA6C941A0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2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3DFA9A69-FB75-59F7-BA97-6ECA48B02F25}"/>
              </a:ext>
            </a:extLst>
          </p:cNvPr>
          <p:cNvSpPr txBox="1"/>
          <p:nvPr userDrawn="1"/>
        </p:nvSpPr>
        <p:spPr>
          <a:xfrm>
            <a:off x="1423988" y="9158725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AE1A22-4BEC-1432-3A1F-402F0C9595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6879" y="-216401"/>
            <a:ext cx="2740716" cy="2812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C4C545-A78F-E69D-A900-3F4B4C45A15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121" y="8472263"/>
            <a:ext cx="2487663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79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3DFA9A69-FB75-59F7-BA97-6ECA48B02F25}"/>
              </a:ext>
            </a:extLst>
          </p:cNvPr>
          <p:cNvSpPr txBox="1"/>
          <p:nvPr userDrawn="1"/>
        </p:nvSpPr>
        <p:spPr>
          <a:xfrm>
            <a:off x="1423988" y="9158725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AE1A22-4BEC-1432-3A1F-402F0C9595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6879" y="-216401"/>
            <a:ext cx="2740716" cy="2812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C4C545-A78F-E69D-A900-3F4B4C45A15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121" y="8472263"/>
            <a:ext cx="2487663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2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Right 5">
            <a:extLst>
              <a:ext uri="{FF2B5EF4-FFF2-40B4-BE49-F238E27FC236}">
                <a16:creationId xmlns:a16="http://schemas.microsoft.com/office/drawing/2014/main" id="{B2A17D8F-CB16-10A1-969A-0B0EEC90E26A}"/>
              </a:ext>
            </a:extLst>
          </p:cNvPr>
          <p:cNvSpPr/>
          <p:nvPr/>
        </p:nvSpPr>
        <p:spPr>
          <a:xfrm>
            <a:off x="0" y="1823832"/>
            <a:ext cx="7413171" cy="1349829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thiệu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làm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quen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Hình chữ nhật: Góc Tròn 3">
            <a:extLst>
              <a:ext uri="{FF2B5EF4-FFF2-40B4-BE49-F238E27FC236}">
                <a16:creationId xmlns:a16="http://schemas.microsoft.com/office/drawing/2014/main" id="{6F3DF898-659B-F544-061C-F487CE6B8E29}"/>
              </a:ext>
            </a:extLst>
          </p:cNvPr>
          <p:cNvSpPr/>
          <p:nvPr/>
        </p:nvSpPr>
        <p:spPr>
          <a:xfrm>
            <a:off x="0" y="2940096"/>
            <a:ext cx="5878285" cy="35403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2C43A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thảo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luận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nhóm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thiệu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nhóm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về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bản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tuổi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Sở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….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Video_Đã_Sẵn_Sàng_">
            <a:hlinkClick r:id="" action="ppaction://media"/>
            <a:extLst>
              <a:ext uri="{FF2B5EF4-FFF2-40B4-BE49-F238E27FC236}">
                <a16:creationId xmlns:a16="http://schemas.microsoft.com/office/drawing/2014/main" id="{581A45AD-8C78-A2BE-14CB-4FDBAE4D335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13438" t="25714" r="9018"/>
          <a:stretch>
            <a:fillRect/>
          </a:stretch>
        </p:blipFill>
        <p:spPr>
          <a:xfrm>
            <a:off x="5878285" y="3578157"/>
            <a:ext cx="6302829" cy="33963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EC352F-B719-B382-824B-AA3417FA17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81" y="-329578"/>
            <a:ext cx="10560037" cy="306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8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7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EB88B-5294-0C5F-3FB8-20EE52A00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child raising his hand and holding a pencil and a book&#10;&#10;AI-generated content may be incorrect.">
            <a:extLst>
              <a:ext uri="{FF2B5EF4-FFF2-40B4-BE49-F238E27FC236}">
                <a16:creationId xmlns:a16="http://schemas.microsoft.com/office/drawing/2014/main" id="{B32A53BE-FE3A-A73E-7FAC-82373C6EF2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449" y="892844"/>
            <a:ext cx="4974767" cy="5072312"/>
          </a:xfrm>
          <a:prstGeom prst="rect">
            <a:avLst/>
          </a:prstGeom>
        </p:spPr>
      </p:pic>
      <p:pic>
        <p:nvPicPr>
          <p:cNvPr id="4" name="Video_Đã_Sẵn_Sàng_">
            <a:hlinkClick r:id="" action="ppaction://media"/>
            <a:extLst>
              <a:ext uri="{FF2B5EF4-FFF2-40B4-BE49-F238E27FC236}">
                <a16:creationId xmlns:a16="http://schemas.microsoft.com/office/drawing/2014/main" id="{285C868D-4094-1CC9-7718-E57C80A7B0E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13438" t="25714" r="9018"/>
          <a:stretch>
            <a:fillRect/>
          </a:stretch>
        </p:blipFill>
        <p:spPr>
          <a:xfrm>
            <a:off x="540740" y="1730828"/>
            <a:ext cx="6302829" cy="33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2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4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56"/>
    </mc:Choice>
    <mc:Fallback xmlns="">
      <p:transition spd="slow" advTm="242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3221812"/>
            <a:ext cx="11394142" cy="1669544"/>
          </a:xfrm>
          <a:noFill/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4700" dirty="0">
                <a:solidFill>
                  <a:srgbClr val="0070C0"/>
                </a:solidFill>
              </a:rPr>
              <a:t>- Qua hoạt động tự giới thiệu giúp các con tự tin trước tập thể lớp.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199" y="1054256"/>
            <a:ext cx="10569390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700" dirty="0"/>
              <a:t>- Trong lớp có nhiều bạn với những đặc điểm, tính cách, sở thích khác nhau.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199" y="4945144"/>
            <a:ext cx="1139414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700" dirty="0">
                <a:solidFill>
                  <a:srgbClr val="FF0066"/>
                </a:solidFill>
              </a:rPr>
              <a:t>- Bước đầu tạo những gắn kết tình cảm bạn bè.</a:t>
            </a:r>
            <a:endParaRPr lang="en-US" sz="4700" dirty="0">
              <a:solidFill>
                <a:srgbClr val="FF006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020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86"/>
    </mc:Choice>
    <mc:Fallback xmlns="">
      <p:transition spd="slow" advTm="329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AD90F1-2F82-6B97-8AEF-293749BA4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2" t="16667" r="9718" b="5238"/>
          <a:stretch>
            <a:fillRect/>
          </a:stretch>
        </p:blipFill>
        <p:spPr>
          <a:xfrm>
            <a:off x="0" y="-20971"/>
            <a:ext cx="12192000" cy="6878972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545DB342-01B0-BC8F-92DD-A1451160E9FF}"/>
              </a:ext>
            </a:extLst>
          </p:cNvPr>
          <p:cNvSpPr/>
          <p:nvPr/>
        </p:nvSpPr>
        <p:spPr>
          <a:xfrm>
            <a:off x="0" y="0"/>
            <a:ext cx="7413171" cy="1349829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Tìm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sở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thích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91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9357DD59-9459-71F3-8EE9-E9666F5A4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362832" y="894460"/>
            <a:ext cx="6922682" cy="3133452"/>
          </a:xfrm>
          <a:prstGeom prst="rect">
            <a:avLst/>
          </a:prstGeom>
        </p:spPr>
      </p:pic>
      <p:sp>
        <p:nvSpPr>
          <p:cNvPr id="7" name="Hình chữ nhật: Góc Tròn 3">
            <a:extLst>
              <a:ext uri="{FF2B5EF4-FFF2-40B4-BE49-F238E27FC236}">
                <a16:creationId xmlns:a16="http://schemas.microsoft.com/office/drawing/2014/main" id="{6498BBCA-F330-532E-DF8F-A2848FDED894}"/>
              </a:ext>
            </a:extLst>
          </p:cNvPr>
          <p:cNvSpPr/>
          <p:nvPr/>
        </p:nvSpPr>
        <p:spPr>
          <a:xfrm>
            <a:off x="136071" y="3761108"/>
            <a:ext cx="11919857" cy="294803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2C43A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Luật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Khi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chùm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chùm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lớp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Chùm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chùm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?”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“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Chùm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lê-gô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nắm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tục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đổi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nhóm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794D28-0B77-5BB2-3DC3-FCEE6667A5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1343" y="-149464"/>
            <a:ext cx="12192000" cy="158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22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9729" y="876579"/>
            <a:ext cx="6781800" cy="1325563"/>
          </a:xfrm>
        </p:spPr>
        <p:txBody>
          <a:bodyPr>
            <a:noAutofit/>
          </a:bodyPr>
          <a:lstStyle/>
          <a:p>
            <a:r>
              <a:rPr lang="vi-VN" sz="6000" b="1" dirty="0">
                <a:solidFill>
                  <a:srgbClr val="FF0066"/>
                </a:solidFill>
                <a:latin typeface="+mn-lt"/>
              </a:rPr>
              <a:t>Chia sẻ cảm xúc</a:t>
            </a:r>
            <a:endParaRPr lang="en-US" sz="60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632448"/>
            <a:ext cx="10578351" cy="33739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6000" dirty="0"/>
              <a:t>Các con hãy chia sẻ với ba mẹ và người thân về bài học ngày hôm nay nhé!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494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18"/>
    </mc:Choice>
    <mc:Fallback xmlns="">
      <p:transition spd="slow" advTm="29418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6.1|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138</Words>
  <Application>Microsoft Office PowerPoint</Application>
  <PresentationFormat>Widescreen</PresentationFormat>
  <Paragraphs>13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SVN-Newton</vt:lpstr>
      <vt:lpstr>Times New Roman</vt:lpstr>
      <vt:lpstr>UTM Avo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Chia sẻ cảm xúc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Quyen</dc:creator>
  <cp:lastModifiedBy>PERSONAL COMPUTER</cp:lastModifiedBy>
  <cp:revision>72</cp:revision>
  <dcterms:created xsi:type="dcterms:W3CDTF">2021-11-16T08:03:32Z</dcterms:created>
  <dcterms:modified xsi:type="dcterms:W3CDTF">2025-09-12T05:05:47Z</dcterms:modified>
</cp:coreProperties>
</file>