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98" r:id="rId4"/>
    <p:sldId id="302" r:id="rId5"/>
    <p:sldId id="301" r:id="rId6"/>
    <p:sldId id="303" r:id="rId7"/>
    <p:sldId id="304" r:id="rId8"/>
    <p:sldId id="305" r:id="rId9"/>
    <p:sldId id="306" r:id="rId10"/>
    <p:sldId id="277" r:id="rId11"/>
    <p:sldId id="278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宋体" panose="02010600030101010101" pitchFamily="2" charset="-122"/>
      <p:regular r:id="rId1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134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714166" y="1816396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500753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220" y="1081984"/>
            <a:ext cx="183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2347" y="1469913"/>
            <a:ext cx="489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2347" y="1948884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127" y="243478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176" y="2937723"/>
            <a:ext cx="613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Hằng ngày nhớ thực hiện nội qui nhà trường, lớp.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176" y="3534620"/>
            <a:ext cx="6215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 Nhắc nhở khi thấy bạn em chưa thực hiện nội quy.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606" y="4050659"/>
            <a:ext cx="7946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Thả hình chiếc lá/bông hoa/viên sỏi vào "Giỏ việc tốt" mỗi ngày em thực hiện đúng nội quy. Cuối mỗi tuần chia sẻ với thầy cô giáo và các bạn trong nhóm.</a:t>
            </a:r>
          </a:p>
        </p:txBody>
      </p:sp>
      <p:pic>
        <p:nvPicPr>
          <p:cNvPr id="17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o Duc 1 moi\Package - Lesson\Data\image_paste_20071010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" y="572862"/>
            <a:ext cx="8540137" cy="2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1" y="3154891"/>
            <a:ext cx="2560109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0226"/>
            <a:ext cx="7260318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7" y="2307219"/>
            <a:ext cx="3618793" cy="28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1260" y="5253335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6600"/>
                </a:solidFill>
              </a:rPr>
              <a:t>Em sẽ làm gì khi thấy bạn đùa nghịch trong giờ học?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7" y="1887392"/>
            <a:ext cx="4697891" cy="33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8" y="1742250"/>
            <a:ext cx="4393094" cy="31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713" y="4822485"/>
            <a:ext cx="873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6600"/>
                </a:solidFill>
              </a:rPr>
              <a:t>Giờ ra chơi, Lan lấy bánh ăn nhưng chưa biết bỏ giấy gói bánh ở đâu. Nếu là L</a:t>
            </a:r>
            <a:r>
              <a:rPr lang="en-US" sz="2400" b="1" dirty="0">
                <a:solidFill>
                  <a:srgbClr val="006600"/>
                </a:solidFill>
              </a:rPr>
              <a:t>a</a:t>
            </a:r>
            <a:r>
              <a:rPr lang="vi-VN" sz="2400" b="1" dirty="0">
                <a:solidFill>
                  <a:srgbClr val="006600"/>
                </a:solidFill>
              </a:rPr>
              <a:t>n, em sẽ làm gì?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2457" y="1596571"/>
            <a:ext cx="7852229" cy="2656115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5615" y="1760165"/>
            <a:ext cx="6915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đã thực hiện những điều nào trong nội quy?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4643" y="2543937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Những điều nào em chưa thực hiện?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4643" y="3324731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sẽ làm gì để thực hiện đúng nội quy?</a:t>
            </a:r>
          </a:p>
        </p:txBody>
      </p:sp>
    </p:spTree>
    <p:extLst>
      <p:ext uri="{BB962C8B-B14F-4D97-AF65-F5344CB8AC3E}">
        <p14:creationId xmlns:p14="http://schemas.microsoft.com/office/powerpoint/2010/main" val="405848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4" y="825500"/>
            <a:ext cx="559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Cam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98" y="1348719"/>
            <a:ext cx="4995369" cy="38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240</Words>
  <Application>Microsoft Office PowerPoint</Application>
  <PresentationFormat>On-screen Show (16:10)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PERSONAL COMPUTER</cp:lastModifiedBy>
  <cp:revision>112</cp:revision>
  <dcterms:created xsi:type="dcterms:W3CDTF">2020-02-10T09:35:50Z</dcterms:created>
  <dcterms:modified xsi:type="dcterms:W3CDTF">2025-09-11T06:42:01Z</dcterms:modified>
</cp:coreProperties>
</file>