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9" r:id="rId2"/>
  </p:sldMasterIdLst>
  <p:notesMasterIdLst>
    <p:notesMasterId r:id="rId22"/>
  </p:notesMasterIdLst>
  <p:sldIdLst>
    <p:sldId id="467" r:id="rId3"/>
    <p:sldId id="331" r:id="rId4"/>
    <p:sldId id="435" r:id="rId5"/>
    <p:sldId id="425" r:id="rId6"/>
    <p:sldId id="428" r:id="rId7"/>
    <p:sldId id="430" r:id="rId8"/>
    <p:sldId id="420" r:id="rId9"/>
    <p:sldId id="427" r:id="rId10"/>
    <p:sldId id="280" r:id="rId11"/>
    <p:sldId id="282" r:id="rId12"/>
    <p:sldId id="436" r:id="rId13"/>
    <p:sldId id="434" r:id="rId14"/>
    <p:sldId id="437" r:id="rId15"/>
    <p:sldId id="423" r:id="rId16"/>
    <p:sldId id="346" r:id="rId17"/>
    <p:sldId id="347" r:id="rId18"/>
    <p:sldId id="348" r:id="rId19"/>
    <p:sldId id="431" r:id="rId20"/>
    <p:sldId id="31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B04CD0-1431-472E-A785-44FFEE464B1D}">
          <p14:sldIdLst>
            <p14:sldId id="467"/>
            <p14:sldId id="331"/>
            <p14:sldId id="435"/>
            <p14:sldId id="425"/>
            <p14:sldId id="428"/>
            <p14:sldId id="430"/>
            <p14:sldId id="420"/>
            <p14:sldId id="427"/>
            <p14:sldId id="280"/>
            <p14:sldId id="282"/>
            <p14:sldId id="436"/>
            <p14:sldId id="434"/>
            <p14:sldId id="437"/>
            <p14:sldId id="423"/>
            <p14:sldId id="346"/>
            <p14:sldId id="347"/>
            <p14:sldId id="348"/>
            <p14:sldId id="431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6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24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6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8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6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8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1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25554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3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24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3180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02064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3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8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81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7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4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6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1672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6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86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3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18" Type="http://schemas.openxmlformats.org/officeDocument/2006/relationships/image" Target="../media/image32.gif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5.png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4.gif"/><Relationship Id="rId29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gif"/><Relationship Id="rId24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gif"/><Relationship Id="rId10" Type="http://schemas.openxmlformats.org/officeDocument/2006/relationships/image" Target="../media/image24.png"/><Relationship Id="rId19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18" Type="http://schemas.openxmlformats.org/officeDocument/2006/relationships/image" Target="../media/image36.png"/><Relationship Id="rId26" Type="http://schemas.openxmlformats.org/officeDocument/2006/relationships/image" Target="../media/image41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44.png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35.png"/><Relationship Id="rId25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33.gif"/><Relationship Id="rId20" Type="http://schemas.openxmlformats.org/officeDocument/2006/relationships/image" Target="../media/image38.png"/><Relationship Id="rId29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23" Type="http://schemas.openxmlformats.org/officeDocument/2006/relationships/image" Target="../media/image45.png"/><Relationship Id="rId28" Type="http://schemas.openxmlformats.org/officeDocument/2006/relationships/image" Target="../media/image42.gif"/><Relationship Id="rId10" Type="http://schemas.openxmlformats.org/officeDocument/2006/relationships/image" Target="../media/image24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1.png"/><Relationship Id="rId22" Type="http://schemas.openxmlformats.org/officeDocument/2006/relationships/image" Target="../media/image28.png"/><Relationship Id="rId27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18" Type="http://schemas.openxmlformats.org/officeDocument/2006/relationships/image" Target="../media/image32.gif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5.png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4.gif"/><Relationship Id="rId29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gif"/><Relationship Id="rId24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gif"/><Relationship Id="rId10" Type="http://schemas.openxmlformats.org/officeDocument/2006/relationships/image" Target="../media/image24.png"/><Relationship Id="rId19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4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png"/><Relationship Id="rId18" Type="http://schemas.openxmlformats.org/officeDocument/2006/relationships/image" Target="../media/image33.gif"/><Relationship Id="rId26" Type="http://schemas.openxmlformats.org/officeDocument/2006/relationships/image" Target="../media/image42.gif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6.png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17" Type="http://schemas.openxmlformats.org/officeDocument/2006/relationships/image" Target="../media/image32.gif"/><Relationship Id="rId25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gif"/><Relationship Id="rId24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image" Target="../media/image39.png"/><Relationship Id="rId10" Type="http://schemas.openxmlformats.org/officeDocument/2006/relationships/image" Target="../media/image24.png"/><Relationship Id="rId19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40807" y="1679860"/>
            <a:ext cx="87190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Rùa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chợ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089922" y="0"/>
            <a:ext cx="0" cy="685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45D3D10-84BB-45B8-95EC-1C13B396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51" y="455821"/>
            <a:ext cx="8865423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2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786714" y="3450881"/>
            <a:ext cx="46185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8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86E466-24E8-44C9-B3B1-BDF474779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" y="662411"/>
            <a:ext cx="12188862" cy="45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E410BA-3DDA-4D60-BE60-8A549DA37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08967"/>
            <a:ext cx="12103768" cy="311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3BDAA-1B6E-4450-9025-E2757CE2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159" y="350133"/>
            <a:ext cx="7544664" cy="2466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8A50D-00BC-4DB1-92ED-99E6D06685FA}"/>
              </a:ext>
            </a:extLst>
          </p:cNvPr>
          <p:cNvSpPr txBox="1"/>
          <p:nvPr/>
        </p:nvSpPr>
        <p:spPr>
          <a:xfrm>
            <a:off x="5473151" y="1096677"/>
            <a:ext cx="734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/>
              </a:rPr>
              <a:t>: </a:t>
            </a:r>
            <a:r>
              <a:rPr lang="en-US" sz="4400">
                <a:solidFill>
                  <a:srgbClr val="FF0000"/>
                </a:solidFill>
                <a:latin typeface="UTM Avo" panose="02040603050506020204"/>
              </a:rPr>
              <a:t>đuôi, tuổi, muối…</a:t>
            </a:r>
            <a:endParaRPr lang="en-US" sz="540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626A1-40B3-438A-A459-14DCE5632714}"/>
              </a:ext>
            </a:extLst>
          </p:cNvPr>
          <p:cNvSpPr txBox="1"/>
          <p:nvPr/>
        </p:nvSpPr>
        <p:spPr>
          <a:xfrm>
            <a:off x="5543585" y="1794767"/>
            <a:ext cx="734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/>
              </a:rPr>
              <a:t>: </a:t>
            </a:r>
            <a:r>
              <a:rPr lang="en-US" sz="4400">
                <a:solidFill>
                  <a:srgbClr val="FF0000"/>
                </a:solidFill>
                <a:latin typeface="UTM Avo" panose="02040603050506020204"/>
              </a:rPr>
              <a:t>nguây nguẩy,  khuấy</a:t>
            </a:r>
            <a:endParaRPr lang="en-US" sz="540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47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chữ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oe          uẩy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543832" y="256391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8087031" y="2660771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E458AE3A-C87D-4613-B6E6-D72F13979CB6}"/>
              </a:ext>
            </a:extLst>
          </p:cNvPr>
          <p:cNvSpPr txBox="1"/>
          <p:nvPr/>
        </p:nvSpPr>
        <p:spPr>
          <a:xfrm>
            <a:off x="9624627" y="2644182"/>
            <a:ext cx="235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 và ngh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id="{853313BB-58BC-4460-A1A6-669884C05A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9981" y="2631868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33492" y="2645120"/>
            <a:ext cx="536494" cy="499915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A51659CF-2E7F-4FEE-9BD9-4F9278A3D5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5504" y="2695976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1839" y="2532405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6994589" y="1437750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9289B9-ABBA-4A47-BFC5-0AD708B22A5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06A6B52-F299-47C8-9FB4-8059D4B1FB18}"/>
              </a:ext>
            </a:extLst>
          </p:cNvPr>
          <p:cNvSpPr/>
          <p:nvPr/>
        </p:nvSpPr>
        <p:spPr>
          <a:xfrm>
            <a:off x="8657703" y="1404674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8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402" y="2484263"/>
            <a:ext cx="536494" cy="499915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98154" y="2480891"/>
            <a:ext cx="536494" cy="499915"/>
          </a:xfrm>
          <a:prstGeom prst="rect">
            <a:avLst/>
          </a:prstGeom>
        </p:spPr>
      </p:pic>
      <p:pic>
        <p:nvPicPr>
          <p:cNvPr id="18" name="Picture 42">
            <a:extLst>
              <a:ext uri="{FF2B5EF4-FFF2-40B4-BE49-F238E27FC236}">
                <a16:creationId xmlns:a16="http://schemas.microsoft.com/office/drawing/2014/main" id="{506BE8A2-3D76-4A93-8666-8EB882005B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1682" y="2480890"/>
            <a:ext cx="536494" cy="499915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96894" y="2419484"/>
            <a:ext cx="908383" cy="908383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FC960D1A-6983-425B-85C2-B06FAA64EC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FE60B6B9-1A85-437F-B08F-1163FEC84D00}"/>
              </a:ext>
            </a:extLst>
          </p:cNvPr>
          <p:cNvSpPr txBox="1"/>
          <p:nvPr/>
        </p:nvSpPr>
        <p:spPr>
          <a:xfrm>
            <a:off x="5578749" y="889509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vần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ái đ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284893-31B7-45C9-96C6-207283290D30}"/>
              </a:ext>
            </a:extLst>
          </p:cNvPr>
          <p:cNvSpPr/>
          <p:nvPr/>
        </p:nvSpPr>
        <p:spPr>
          <a:xfrm>
            <a:off x="9369248" y="1401158"/>
            <a:ext cx="670560" cy="4750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id="{9FFB668E-F301-41BA-A1D5-EEFFDA8A6F77}"/>
              </a:ext>
            </a:extLst>
          </p:cNvPr>
          <p:cNvSpPr txBox="1"/>
          <p:nvPr/>
        </p:nvSpPr>
        <p:spPr>
          <a:xfrm>
            <a:off x="6473730" y="2380360"/>
            <a:ext cx="870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uây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7" name="TextBox 48">
            <a:extLst>
              <a:ext uri="{FF2B5EF4-FFF2-40B4-BE49-F238E27FC236}">
                <a16:creationId xmlns:a16="http://schemas.microsoft.com/office/drawing/2014/main" id="{C65C2E76-4EC0-4141-B73B-50668A5F25DC}"/>
              </a:ext>
            </a:extLst>
          </p:cNvPr>
          <p:cNvSpPr txBox="1"/>
          <p:nvPr/>
        </p:nvSpPr>
        <p:spPr>
          <a:xfrm>
            <a:off x="10408176" y="24808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ôi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TextBox 49">
            <a:extLst>
              <a:ext uri="{FF2B5EF4-FFF2-40B4-BE49-F238E27FC236}">
                <a16:creationId xmlns:a16="http://schemas.microsoft.com/office/drawing/2014/main" id="{40A0CE15-C301-4C37-A5F0-E4812D4449F9}"/>
              </a:ext>
            </a:extLst>
          </p:cNvPr>
          <p:cNvSpPr txBox="1"/>
          <p:nvPr/>
        </p:nvSpPr>
        <p:spPr>
          <a:xfrm>
            <a:off x="8419332" y="2411137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uôi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40" name="Group 17">
            <a:extLst>
              <a:ext uri="{FF2B5EF4-FFF2-40B4-BE49-F238E27FC236}">
                <a16:creationId xmlns:a16="http://schemas.microsoft.com/office/drawing/2014/main" id="{1C8994C9-DE10-4169-BA9C-FE0D4B4C660C}"/>
              </a:ext>
            </a:extLst>
          </p:cNvPr>
          <p:cNvGrpSpPr/>
          <p:nvPr/>
        </p:nvGrpSpPr>
        <p:grpSpPr>
          <a:xfrm>
            <a:off x="1854694" y="2816364"/>
            <a:ext cx="1585590" cy="1585588"/>
            <a:chOff x="1740753" y="2562737"/>
            <a:chExt cx="1833577" cy="1833577"/>
          </a:xfrm>
        </p:grpSpPr>
        <p:pic>
          <p:nvPicPr>
            <p:cNvPr id="41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385F0A2D-50A8-4114-BC5D-D4894AC6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013ED451-F9C5-4BC3-A0E7-4BE0D62E4B87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7EDF331-0118-44D2-982A-D9267D75F0F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30" y="3176102"/>
            <a:ext cx="831285" cy="7811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B12C9E-DEC7-49DB-82DD-6675B05114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2.59259E-6 L 2.70833E-6 -0.01945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8.33333E-7 1.11111E-6 L 8.33333E-7 0.0002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60A28E5-5919-4EC2-B42B-5D54B1ABD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3EF3A25E-0916-4DC8-8DB1-0125C0B6DB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438D5D2-ACC3-48AA-8676-042BCBEEB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C7B0DD6-D8CD-4D38-A791-FB76681AE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BB2AB7B8-27F6-4228-A64F-1941FA9251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BB28D091-C97A-436E-A91C-87D636B16A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818DBB52-1D31-48A9-85A7-1EFB03B69E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3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841ADD4D-FCBE-4421-86CA-D8AF51799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4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FD3B483-4B10-49ED-9976-26E01EEB0B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1B13AB43-A66B-4F87-8EC3-A5A2F6E981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7" y="2375738"/>
            <a:ext cx="2359728" cy="2183629"/>
          </a:xfrm>
          <a:prstGeom prst="rect">
            <a:avLst/>
          </a:prstGeom>
        </p:spPr>
      </p:pic>
      <p:grpSp>
        <p:nvGrpSpPr>
          <p:cNvPr id="16" name="Group 17">
            <a:extLst>
              <a:ext uri="{FF2B5EF4-FFF2-40B4-BE49-F238E27FC236}">
                <a16:creationId xmlns:a16="http://schemas.microsoft.com/office/drawing/2014/main" id="{A824BC3C-96FD-44C6-8EDA-03FD70B7D550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7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DC9BF311-35BE-45AC-AE17-0972607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08F72C52-588B-435E-9855-527C640A0FFD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39">
            <a:extLst>
              <a:ext uri="{FF2B5EF4-FFF2-40B4-BE49-F238E27FC236}">
                <a16:creationId xmlns:a16="http://schemas.microsoft.com/office/drawing/2014/main" id="{58C4E1BB-40C8-4F3E-A4DD-09A51BCBA1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7236" y="2438135"/>
            <a:ext cx="536494" cy="499915"/>
          </a:xfrm>
          <a:prstGeom prst="rect">
            <a:avLst/>
          </a:prstGeom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D5EB5A89-09A6-4A81-A302-ECFCE3A796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9412" y="2453567"/>
            <a:ext cx="536494" cy="499915"/>
          </a:xfrm>
          <a:prstGeom prst="rect">
            <a:avLst/>
          </a:prstGeom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D79138D7-3833-47EF-9D63-0F4DD5F8BB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32762" y="2438135"/>
            <a:ext cx="536494" cy="499915"/>
          </a:xfrm>
          <a:prstGeom prst="rect">
            <a:avLst/>
          </a:prstGeom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id="{95D99EFB-7BD4-4C9F-9454-D47A8612538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27342" y="2374856"/>
            <a:ext cx="908383" cy="908383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id="{4EE12BAE-1784-4F2D-8BA8-307E8022B7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352CC72-9C9C-4FD7-9EE5-C6200EFDD6E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390752-29A9-41D5-A8E2-504B6F7486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6" name="TextBox 41">
            <a:extLst>
              <a:ext uri="{FF2B5EF4-FFF2-40B4-BE49-F238E27FC236}">
                <a16:creationId xmlns:a16="http://schemas.microsoft.com/office/drawing/2014/main" id="{9BEF069D-44A1-4E77-AB5E-9CC8AC34ED6E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vần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giải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91E178-27D3-4CF2-AE88-3AA0D4B07F6B}"/>
              </a:ext>
            </a:extLst>
          </p:cNvPr>
          <p:cNvSpPr/>
          <p:nvPr/>
        </p:nvSpPr>
        <p:spPr>
          <a:xfrm>
            <a:off x="9696502" y="1463972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47">
            <a:extLst>
              <a:ext uri="{FF2B5EF4-FFF2-40B4-BE49-F238E27FC236}">
                <a16:creationId xmlns:a16="http://schemas.microsoft.com/office/drawing/2014/main" id="{A1033E8E-153B-4D8C-BFC9-0EB1E7B45273}"/>
              </a:ext>
            </a:extLst>
          </p:cNvPr>
          <p:cNvSpPr txBox="1"/>
          <p:nvPr/>
        </p:nvSpPr>
        <p:spPr>
          <a:xfrm>
            <a:off x="6473730" y="2380360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uôi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41452E67-11C3-4CB6-AFE4-8456E860F176}"/>
              </a:ext>
            </a:extLst>
          </p:cNvPr>
          <p:cNvSpPr txBox="1"/>
          <p:nvPr/>
        </p:nvSpPr>
        <p:spPr>
          <a:xfrm>
            <a:off x="8266746" y="2404752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uay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B4D7B63B-4D3E-457F-AF4E-092A5F607F6D}"/>
              </a:ext>
            </a:extLst>
          </p:cNvPr>
          <p:cNvSpPr txBox="1"/>
          <p:nvPr/>
        </p:nvSpPr>
        <p:spPr>
          <a:xfrm>
            <a:off x="10569256" y="2453567"/>
            <a:ext cx="79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uây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65D6222-63A7-415F-9D03-25D5E699761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86" y="3038234"/>
            <a:ext cx="831285" cy="7811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63CE78-40F8-4235-A32A-6536E6DC87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6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66667E-6 0 L 1.66667E-6 0.0002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tiếng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mình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997773" y="2561733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nghiêng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9867336" y="2633120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ngiêng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7747" y="5878944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0973" y="5165136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0555" y="2647741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80787" y="2675549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36502" y="2561733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4234" y="5878944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7594158" y="1391422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E81281-2938-4F9B-B8C3-168E131950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39623 -0.5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5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99952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70" y="-455902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125367" y="4513133"/>
            <a:ext cx="2610189" cy="2344867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3ECA7D0-1D30-4F42-A3E7-85D1559EFCDD}"/>
              </a:ext>
            </a:extLst>
          </p:cNvPr>
          <p:cNvSpPr txBox="1"/>
          <p:nvPr/>
        </p:nvSpPr>
        <p:spPr>
          <a:xfrm>
            <a:off x="723090" y="2985576"/>
            <a:ext cx="10323320" cy="163121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 u="sng" dirty="0">
                <a:solidFill>
                  <a:srgbClr val="FF0000"/>
                </a:solidFill>
                <a:latin typeface="UTM Avo" panose="02040603050506020204"/>
              </a:rPr>
              <a:t>CHÍNH TẢ</a:t>
            </a:r>
          </a:p>
          <a:p>
            <a:pPr algn="ctr" defTabSz="1219200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Tập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chép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Rùa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 con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đi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chợ</a:t>
            </a:r>
            <a:endParaRPr lang="en-US" altLang="en-US" sz="3600" b="1" dirty="0">
              <a:solidFill>
                <a:srgbClr val="0070C0"/>
              </a:solidFill>
              <a:latin typeface="UTM Avo" panose="02040603050506020204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7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947D7C-9257-4750-89A9-60C922FC0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47" y="393753"/>
            <a:ext cx="13414403" cy="6217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5FECE6-AE7E-4B69-98C6-D414A4048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" y="2567668"/>
            <a:ext cx="2842591" cy="30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7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5929A9-1204-49EC-A68B-0736BBABFC4D}"/>
              </a:ext>
            </a:extLst>
          </p:cNvPr>
          <p:cNvSpPr txBox="1"/>
          <p:nvPr/>
        </p:nvSpPr>
        <p:spPr>
          <a:xfrm>
            <a:off x="410819" y="5722351"/>
            <a:ext cx="11677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5"/>
                </a:solidFill>
                <a:latin typeface="UTM Avo"/>
              </a:rPr>
              <a:t>Đoạn </a:t>
            </a:r>
            <a:r>
              <a:rPr lang="vi-VN" sz="2800">
                <a:solidFill>
                  <a:schemeClr val="accent5"/>
                </a:solidFill>
                <a:latin typeface="UTM Avo"/>
              </a:rPr>
              <a:t>thơ kể chuyện rùa con đi chợ mua hạt giống về gieo trồng. Rùa bò chậm nên đi từ đầu xuân, mùa hè mới đến cổng chợ</a:t>
            </a:r>
            <a:r>
              <a:rPr lang="en-US" sz="2800">
                <a:solidFill>
                  <a:schemeClr val="accent5"/>
                </a:solidFill>
                <a:latin typeface="UTM Avo"/>
              </a:rPr>
              <a:t>.</a:t>
            </a:r>
            <a:endParaRPr lang="en-US" sz="2800">
              <a:solidFill>
                <a:schemeClr val="accent5"/>
              </a:solidFill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F9BBB-B576-49E2-B3AC-4E9CE48DB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" y="628027"/>
            <a:ext cx="8286750" cy="3840710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75F70C-3D04-4C49-9753-A42285C210F7}"/>
              </a:ext>
            </a:extLst>
          </p:cNvPr>
          <p:cNvSpPr/>
          <p:nvPr/>
        </p:nvSpPr>
        <p:spPr>
          <a:xfrm>
            <a:off x="2318147" y="4802333"/>
            <a:ext cx="6909589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Đoạn thơ trên nói đến con vật nào?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9C35A-6C86-456B-8FF9-92A309EE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65" y="1135649"/>
            <a:ext cx="2840982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7F9BBB-B576-49E2-B3AC-4E9CE48DB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53" y="715040"/>
            <a:ext cx="8286750" cy="3840710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75F70C-3D04-4C49-9753-A42285C210F7}"/>
              </a:ext>
            </a:extLst>
          </p:cNvPr>
          <p:cNvSpPr/>
          <p:nvPr/>
        </p:nvSpPr>
        <p:spPr>
          <a:xfrm>
            <a:off x="2318147" y="4802333"/>
            <a:ext cx="828675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Đoạn thơ có mấy câu, mỗi câu có mấy tiếng?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9C35A-6C86-456B-8FF9-92A309EE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65" y="1135649"/>
            <a:ext cx="2840982" cy="2999492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CC32923-6E88-4012-B43D-327C60219DA2}"/>
              </a:ext>
            </a:extLst>
          </p:cNvPr>
          <p:cNvSpPr/>
          <p:nvPr/>
        </p:nvSpPr>
        <p:spPr>
          <a:xfrm>
            <a:off x="2318147" y="5866673"/>
            <a:ext cx="828675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Nêu những chữ viết hoa? Tại sao viết hoa?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B61A64-4D26-496A-A782-989B0AA7206E}"/>
              </a:ext>
            </a:extLst>
          </p:cNvPr>
          <p:cNvSpPr txBox="1"/>
          <p:nvPr/>
        </p:nvSpPr>
        <p:spPr>
          <a:xfrm>
            <a:off x="9280395" y="2091698"/>
            <a:ext cx="3113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 xuân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trái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bộn bề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 giống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 gieo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3A17A1D-24FF-4BE0-9E16-29A3631AEDD4}"/>
              </a:ext>
            </a:extLst>
          </p:cNvPr>
          <p:cNvSpPr/>
          <p:nvPr/>
        </p:nvSpPr>
        <p:spPr>
          <a:xfrm>
            <a:off x="8533387" y="957619"/>
            <a:ext cx="3317408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ĐỌC 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175E57-E339-4A1B-8ECB-50AFC56F75AB}"/>
              </a:ext>
            </a:extLst>
          </p:cNvPr>
          <p:cNvCxnSpPr/>
          <p:nvPr/>
        </p:nvCxnSpPr>
        <p:spPr>
          <a:xfrm>
            <a:off x="8108988" y="588900"/>
            <a:ext cx="0" cy="61622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E4132-2489-44A9-B30B-DAD246F79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98" y="704175"/>
            <a:ext cx="8004312" cy="3709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26EA9-813E-471D-B7B5-704FA930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3" y="4413982"/>
            <a:ext cx="3929268" cy="24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165326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 cách từ mắt đến vở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24" y="2503090"/>
            <a:ext cx="423515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000241" y="590331"/>
            <a:ext cx="6030973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chép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vở 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 VIẾT</a:t>
            </a: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</TotalTime>
  <Words>225</Words>
  <Application>Microsoft Office PowerPoint</Application>
  <PresentationFormat>Widescreen</PresentationFormat>
  <Paragraphs>56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Arial-Rounded</vt:lpstr>
      <vt:lpstr>Calibri</vt:lpstr>
      <vt:lpstr>Tahoma</vt:lpstr>
      <vt:lpstr>Times New Roman</vt:lpstr>
      <vt:lpstr>UTM Avo</vt:lpstr>
      <vt:lpstr>1_Office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Nam Aka</cp:lastModifiedBy>
  <cp:revision>23</cp:revision>
  <dcterms:created xsi:type="dcterms:W3CDTF">2021-01-19T08:33:08Z</dcterms:created>
  <dcterms:modified xsi:type="dcterms:W3CDTF">2024-04-23T14:42:03Z</dcterms:modified>
</cp:coreProperties>
</file>