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90" r:id="rId2"/>
    <p:sldId id="275" r:id="rId3"/>
    <p:sldId id="358" r:id="rId4"/>
    <p:sldId id="327" r:id="rId5"/>
    <p:sldId id="328" r:id="rId6"/>
    <p:sldId id="277" r:id="rId7"/>
    <p:sldId id="353" r:id="rId8"/>
    <p:sldId id="279" r:id="rId9"/>
    <p:sldId id="350" r:id="rId10"/>
    <p:sldId id="351" r:id="rId11"/>
    <p:sldId id="346" r:id="rId12"/>
    <p:sldId id="339" r:id="rId13"/>
  </p:sldIdLst>
  <p:sldSz cx="12192000" cy="6858000"/>
  <p:notesSz cx="6858000" cy="9144000"/>
  <p:embeddedFontLst>
    <p:embeddedFont>
      <p:font typeface="Cambria" panose="02040503050406030204" pitchFamily="18" charset="0"/>
      <p:regular r:id="rId15"/>
      <p:bold r:id="rId16"/>
      <p:italic r:id="rId17"/>
      <p:boldItalic r:id="rId18"/>
    </p:embeddedFont>
    <p:embeddedFont>
      <p:font typeface="HP001 4 hàng" panose="020B0603050302020204" pitchFamily="34" charset="0"/>
      <p:regular r:id="rId19"/>
      <p:bold r:id="rId20"/>
    </p:embeddedFont>
    <p:embeddedFont>
      <p:font typeface="UTM Avo" panose="02040603050506020204" pitchFamily="18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D7F6"/>
    <a:srgbClr val="FFFBF7"/>
    <a:srgbClr val="FFF0E1"/>
    <a:srgbClr val="FFFF99"/>
    <a:srgbClr val="F5A1DD"/>
    <a:srgbClr val="FFAF6C"/>
    <a:srgbClr val="EB43BB"/>
    <a:srgbClr val="404040"/>
    <a:srgbClr val="FF7707"/>
    <a:srgbClr val="FF81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17" autoAdjust="0"/>
    <p:restoredTop sz="94107" autoAdjust="0"/>
  </p:normalViewPr>
  <p:slideViewPr>
    <p:cSldViewPr snapToGrid="0">
      <p:cViewPr>
        <p:scale>
          <a:sx n="50" d="100"/>
          <a:sy n="50" d="100"/>
        </p:scale>
        <p:origin x="1396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477382-E37B-4869-AD0E-87347F74C603}" type="datetimeFigureOut">
              <a:rPr lang="en-US" smtClean="0"/>
              <a:t>12-Mar-25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4DCC8B-8BC4-4201-96F1-504A576CF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528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12-Mar-25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239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12-Mar-25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905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12-Mar-25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066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12-Mar-25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978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12-Mar-25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357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12-Mar-25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12-Mar-25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12-Mar-25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12-Mar-25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529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12-Mar-25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49" r:id="rId6"/>
    <p:sldLayoutId id="2147483650" r:id="rId7"/>
    <p:sldLayoutId id="2147483685" r:id="rId8"/>
    <p:sldLayoutId id="214748369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f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399340" y="1648606"/>
            <a:ext cx="7393371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25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133: uynh – uych 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2" name="Text Box 99">
            <a:extLst>
              <a:ext uri="{FF2B5EF4-FFF2-40B4-BE49-F238E27FC236}">
                <a16:creationId xmlns:a16="http://schemas.microsoft.com/office/drawing/2014/main" id="{D6CA1B48-F832-0729-281F-8A93C2A26F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2545" y="133151"/>
            <a:ext cx="5966952" cy="52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ln>
                  <a:solidFill>
                    <a:srgbClr val="33CC33"/>
                  </a:solidFill>
                </a:ln>
              </a:rPr>
              <a:t>TRƯỜNG TIỂU HỌC ÁI MỘ 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47A361-7D85-BC34-955B-D6428722684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36" y="-50963"/>
            <a:ext cx="891445" cy="89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3FA3E0B-0969-471D-8B2A-5C288AE62B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3" r="7129" b="2224"/>
          <a:stretch/>
        </p:blipFill>
        <p:spPr>
          <a:xfrm>
            <a:off x="0" y="0"/>
            <a:ext cx="12192000" cy="692271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6690137-6BE2-4041-927B-F2ADF4D09CCA}"/>
              </a:ext>
            </a:extLst>
          </p:cNvPr>
          <p:cNvGrpSpPr/>
          <p:nvPr/>
        </p:nvGrpSpPr>
        <p:grpSpPr>
          <a:xfrm>
            <a:off x="1260212" y="194785"/>
            <a:ext cx="9826890" cy="6663216"/>
            <a:chOff x="1086839" y="152573"/>
            <a:chExt cx="9826890" cy="666321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8EB4A18-E9B9-4582-832D-482E0AC6D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7" t="5581" r="3431" b="30352"/>
            <a:stretch/>
          </p:blipFill>
          <p:spPr>
            <a:xfrm>
              <a:off x="1086839" y="542447"/>
              <a:ext cx="9826890" cy="6273342"/>
            </a:xfrm>
            <a:prstGeom prst="flowChartPunchedCard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AFDA527-2F04-47F4-8A38-042A31C77C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929" t="-2813" r="4529" b="93893"/>
            <a:stretch/>
          </p:blipFill>
          <p:spPr>
            <a:xfrm>
              <a:off x="8228585" y="152573"/>
              <a:ext cx="2529830" cy="873454"/>
            </a:xfrm>
            <a:prstGeom prst="flowChartPunchedCard">
              <a:avLst/>
            </a:prstGeom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64B2BAE2-BAD8-4A55-9AAF-81CFEFF223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7" t="31971" r="12904" b="60573"/>
          <a:stretch/>
        </p:blipFill>
        <p:spPr>
          <a:xfrm>
            <a:off x="1932726" y="3165083"/>
            <a:ext cx="8181408" cy="730033"/>
          </a:xfrm>
          <a:prstGeom prst="rect">
            <a:avLst/>
          </a:prstGeom>
          <a:solidFill>
            <a:srgbClr val="FDD7F6"/>
          </a:solidFill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6B1A2BA-8707-4046-8FD6-B5987B6E88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7" t="19768" r="12764" b="67854"/>
          <a:stretch/>
        </p:blipFill>
        <p:spPr>
          <a:xfrm>
            <a:off x="1947240" y="1968373"/>
            <a:ext cx="8181408" cy="1212028"/>
          </a:xfrm>
          <a:prstGeom prst="rect">
            <a:avLst/>
          </a:prstGeom>
          <a:solidFill>
            <a:srgbClr val="FFF0E1"/>
          </a:solidFill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3BC9FC7-5D6A-477E-B24A-87F349340A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6" t="11614" r="12854" b="80487"/>
          <a:stretch/>
        </p:blipFill>
        <p:spPr>
          <a:xfrm>
            <a:off x="1936425" y="1171951"/>
            <a:ext cx="8181408" cy="7734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252BF1-94C8-44D2-AC1B-81A30E1343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" t="1859" r="80954" b="92920"/>
          <a:stretch/>
        </p:blipFill>
        <p:spPr>
          <a:xfrm>
            <a:off x="721990" y="429162"/>
            <a:ext cx="1827349" cy="536739"/>
          </a:xfrm>
          <a:prstGeom prst="rect">
            <a:avLst/>
          </a:prstGeom>
          <a:ln>
            <a:noFill/>
          </a:ln>
          <a:effectLst/>
        </p:spPr>
      </p:pic>
      <p:sp>
        <p:nvSpPr>
          <p:cNvPr id="29" name="Cloud 28">
            <a:extLst>
              <a:ext uri="{FF2B5EF4-FFF2-40B4-BE49-F238E27FC236}">
                <a16:creationId xmlns:a16="http://schemas.microsoft.com/office/drawing/2014/main" id="{0F420AAF-1FC7-4DF4-8ABF-CB5E7F19CFEE}"/>
              </a:ext>
            </a:extLst>
          </p:cNvPr>
          <p:cNvSpPr/>
          <p:nvPr/>
        </p:nvSpPr>
        <p:spPr>
          <a:xfrm>
            <a:off x="1950939" y="1155671"/>
            <a:ext cx="424233" cy="195278"/>
          </a:xfrm>
          <a:prstGeom prst="cloud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b="1" dirty="0">
                <a:ln/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B3514896-2725-4E1D-B13A-6F169AA4DF4F}"/>
              </a:ext>
            </a:extLst>
          </p:cNvPr>
          <p:cNvSpPr/>
          <p:nvPr/>
        </p:nvSpPr>
        <p:spPr>
          <a:xfrm>
            <a:off x="4737184" y="1049463"/>
            <a:ext cx="389561" cy="195279"/>
          </a:xfrm>
          <a:prstGeom prst="cloud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b="1" dirty="0">
                <a:ln/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31" name="Cloud 30">
            <a:extLst>
              <a:ext uri="{FF2B5EF4-FFF2-40B4-BE49-F238E27FC236}">
                <a16:creationId xmlns:a16="http://schemas.microsoft.com/office/drawing/2014/main" id="{9A3D3428-D27A-47BF-9906-36A6F4430435}"/>
              </a:ext>
            </a:extLst>
          </p:cNvPr>
          <p:cNvSpPr/>
          <p:nvPr/>
        </p:nvSpPr>
        <p:spPr>
          <a:xfrm>
            <a:off x="2770102" y="1445042"/>
            <a:ext cx="424233" cy="207832"/>
          </a:xfrm>
          <a:prstGeom prst="cloud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b="1" dirty="0">
                <a:ln/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32" name="Cloud 31">
            <a:extLst>
              <a:ext uri="{FF2B5EF4-FFF2-40B4-BE49-F238E27FC236}">
                <a16:creationId xmlns:a16="http://schemas.microsoft.com/office/drawing/2014/main" id="{7AD03773-1192-4828-9755-02A6DBF0897E}"/>
              </a:ext>
            </a:extLst>
          </p:cNvPr>
          <p:cNvSpPr/>
          <p:nvPr/>
        </p:nvSpPr>
        <p:spPr>
          <a:xfrm>
            <a:off x="1950939" y="1945187"/>
            <a:ext cx="424234" cy="207832"/>
          </a:xfrm>
          <a:prstGeom prst="cloud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b="1" dirty="0">
                <a:ln/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33" name="Cloud 32">
            <a:extLst>
              <a:ext uri="{FF2B5EF4-FFF2-40B4-BE49-F238E27FC236}">
                <a16:creationId xmlns:a16="http://schemas.microsoft.com/office/drawing/2014/main" id="{A05A8134-DBDB-45CF-81AA-E8E5C6EB954F}"/>
              </a:ext>
            </a:extLst>
          </p:cNvPr>
          <p:cNvSpPr/>
          <p:nvPr/>
        </p:nvSpPr>
        <p:spPr>
          <a:xfrm>
            <a:off x="3644466" y="1870299"/>
            <a:ext cx="371056" cy="207832"/>
          </a:xfrm>
          <a:prstGeom prst="cloud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600" b="1" dirty="0">
                <a:ln/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BC1F2195-A126-4F74-9CB5-BDC9A483A935}"/>
              </a:ext>
            </a:extLst>
          </p:cNvPr>
          <p:cNvSpPr/>
          <p:nvPr/>
        </p:nvSpPr>
        <p:spPr>
          <a:xfrm>
            <a:off x="301758" y="1107634"/>
            <a:ext cx="854833" cy="516850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5A1D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585ABC7F-D6B3-4BF7-B80B-96D063A23042}"/>
              </a:ext>
            </a:extLst>
          </p:cNvPr>
          <p:cNvSpPr/>
          <p:nvPr/>
        </p:nvSpPr>
        <p:spPr>
          <a:xfrm>
            <a:off x="301758" y="2021041"/>
            <a:ext cx="854831" cy="51685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5A1D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CD8E8CB8-34D5-4369-997A-ADAFF7958A79}"/>
              </a:ext>
            </a:extLst>
          </p:cNvPr>
          <p:cNvSpPr/>
          <p:nvPr/>
        </p:nvSpPr>
        <p:spPr>
          <a:xfrm>
            <a:off x="6260668" y="1870298"/>
            <a:ext cx="371056" cy="150741"/>
          </a:xfrm>
          <a:prstGeom prst="cloud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b="1" dirty="0">
                <a:ln/>
                <a:solidFill>
                  <a:srgbClr val="0070C0"/>
                </a:solidFill>
              </a:rPr>
              <a:t>6</a:t>
            </a: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5FE37D79-FA6C-4240-BC62-EC4B938DF232}"/>
              </a:ext>
            </a:extLst>
          </p:cNvPr>
          <p:cNvSpPr/>
          <p:nvPr/>
        </p:nvSpPr>
        <p:spPr>
          <a:xfrm>
            <a:off x="5199315" y="2307771"/>
            <a:ext cx="359655" cy="142275"/>
          </a:xfrm>
          <a:prstGeom prst="cloud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600" b="1" dirty="0">
                <a:ln/>
                <a:solidFill>
                  <a:srgbClr val="0070C0"/>
                </a:solidFill>
              </a:rPr>
              <a:t>7</a:t>
            </a: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E6D948F8-4B3C-4520-A22D-BF31085E2D90}"/>
              </a:ext>
            </a:extLst>
          </p:cNvPr>
          <p:cNvSpPr/>
          <p:nvPr/>
        </p:nvSpPr>
        <p:spPr>
          <a:xfrm>
            <a:off x="1977526" y="3099875"/>
            <a:ext cx="397645" cy="207832"/>
          </a:xfrm>
          <a:prstGeom prst="cloud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600" b="1" dirty="0">
                <a:ln/>
                <a:solidFill>
                  <a:srgbClr val="0070C0"/>
                </a:solidFill>
              </a:rPr>
              <a:t>8</a:t>
            </a: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280B43AF-179A-4F24-AAE6-5CE6BA4E3ABA}"/>
              </a:ext>
            </a:extLst>
          </p:cNvPr>
          <p:cNvSpPr/>
          <p:nvPr/>
        </p:nvSpPr>
        <p:spPr>
          <a:xfrm>
            <a:off x="1579881" y="3550294"/>
            <a:ext cx="397645" cy="159058"/>
          </a:xfrm>
          <a:prstGeom prst="cloud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600" b="1" dirty="0">
                <a:ln/>
                <a:solidFill>
                  <a:srgbClr val="0070C0"/>
                </a:solidFill>
              </a:rPr>
              <a:t>9</a:t>
            </a:r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C341F78D-79BD-476E-8117-93134AAAFAAA}"/>
              </a:ext>
            </a:extLst>
          </p:cNvPr>
          <p:cNvSpPr/>
          <p:nvPr/>
        </p:nvSpPr>
        <p:spPr>
          <a:xfrm>
            <a:off x="6879771" y="3429000"/>
            <a:ext cx="566058" cy="156029"/>
          </a:xfrm>
          <a:prstGeom prst="cloud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400" b="1" dirty="0">
                <a:ln/>
                <a:solidFill>
                  <a:srgbClr val="0070C0"/>
                </a:solidFill>
              </a:rPr>
              <a:t>10</a:t>
            </a:r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F67F6858-7CC5-4E25-90B4-331793339522}"/>
              </a:ext>
            </a:extLst>
          </p:cNvPr>
          <p:cNvSpPr/>
          <p:nvPr/>
        </p:nvSpPr>
        <p:spPr>
          <a:xfrm>
            <a:off x="287244" y="3151480"/>
            <a:ext cx="880317" cy="583633"/>
          </a:xfrm>
          <a:prstGeom prst="cloud">
            <a:avLst/>
          </a:prstGeom>
          <a:solidFill>
            <a:srgbClr val="FDD7F6"/>
          </a:solidFill>
          <a:ln>
            <a:solidFill>
              <a:srgbClr val="F5A1D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0070C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908689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9" grpId="0" animBg="1"/>
      <p:bldP spid="10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5F27012A-759A-4909-8EDA-B791B466485B}"/>
              </a:ext>
            </a:extLst>
          </p:cNvPr>
          <p:cNvSpPr/>
          <p:nvPr/>
        </p:nvSpPr>
        <p:spPr>
          <a:xfrm>
            <a:off x="1297082" y="391923"/>
            <a:ext cx="5658054" cy="3328108"/>
          </a:xfrm>
          <a:prstGeom prst="cloudCallout">
            <a:avLst>
              <a:gd name="adj1" fmla="val 50188"/>
              <a:gd name="adj2" fmla="val 47818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hape 233">
            <a:extLst>
              <a:ext uri="{FF2B5EF4-FFF2-40B4-BE49-F238E27FC236}">
                <a16:creationId xmlns:a16="http://schemas.microsoft.com/office/drawing/2014/main" id="{A82AA788-0D30-40D3-AB07-B03316EEA7E9}"/>
              </a:ext>
            </a:extLst>
          </p:cNvPr>
          <p:cNvSpPr/>
          <p:nvPr/>
        </p:nvSpPr>
        <p:spPr>
          <a:xfrm>
            <a:off x="1297082" y="1236876"/>
            <a:ext cx="5487407" cy="1377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6600" b="1" i="1" kern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DẶN DÒ</a:t>
            </a:r>
            <a:endParaRPr lang="en-US" sz="6600" b="1" i="1" kern="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5B4039-3C19-4AB6-9993-861C0D754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361" y="1528296"/>
            <a:ext cx="4393795" cy="47415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0FF565-F14B-4610-AAA8-613C1AAE95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32" y="2751727"/>
            <a:ext cx="8622019" cy="37143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E458BCE-AD49-4A72-B585-2F4D3C46D4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722" y="21941"/>
            <a:ext cx="1733065" cy="17204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AC437A-81F2-44A4-8720-97E3D9D012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804"/>
          <a:stretch/>
        </p:blipFill>
        <p:spPr>
          <a:xfrm>
            <a:off x="6784489" y="116308"/>
            <a:ext cx="3511008" cy="11426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6BFCCE-DB41-95C2-314D-97B4996FA1B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72" y="0"/>
            <a:ext cx="768626" cy="76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21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233">
            <a:extLst>
              <a:ext uri="{FF2B5EF4-FFF2-40B4-BE49-F238E27FC236}">
                <a16:creationId xmlns:a16="http://schemas.microsoft.com/office/drawing/2014/main" id="{39F7801D-01BC-41F8-A3EF-56F891F1B01C}"/>
              </a:ext>
            </a:extLst>
          </p:cNvPr>
          <p:cNvSpPr/>
          <p:nvPr/>
        </p:nvSpPr>
        <p:spPr>
          <a:xfrm>
            <a:off x="2341825" y="477410"/>
            <a:ext cx="4374207" cy="728405"/>
          </a:xfrm>
          <a:prstGeom prst="rect">
            <a:avLst/>
          </a:prstGeom>
          <a:ln w="28575"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400" i="1" kern="0" dirty="0" err="1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Viết</a:t>
            </a:r>
            <a:r>
              <a:rPr lang="en-US" sz="4400" i="1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4400" i="1" kern="0" dirty="0" err="1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vào</a:t>
            </a:r>
            <a:r>
              <a:rPr lang="en-US" sz="4400" i="1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4400" i="1" kern="0" dirty="0" err="1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vở</a:t>
            </a:r>
            <a:endParaRPr sz="4400" i="1" kern="0" dirty="0">
              <a:solidFill>
                <a:srgbClr val="0070C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sp>
        <p:nvSpPr>
          <p:cNvPr id="11" name="Shape 233">
            <a:extLst>
              <a:ext uri="{FF2B5EF4-FFF2-40B4-BE49-F238E27FC236}">
                <a16:creationId xmlns:a16="http://schemas.microsoft.com/office/drawing/2014/main" id="{5E84211F-C12C-4BBE-9C07-3C1C6C0607F3}"/>
              </a:ext>
            </a:extLst>
          </p:cNvPr>
          <p:cNvSpPr/>
          <p:nvPr/>
        </p:nvSpPr>
        <p:spPr>
          <a:xfrm>
            <a:off x="6870372" y="491368"/>
            <a:ext cx="5050861" cy="728405"/>
          </a:xfrm>
          <a:prstGeom prst="rect">
            <a:avLst/>
          </a:prstGeom>
          <a:ln w="28575"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400" i="1" kern="0" dirty="0" err="1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Đọc</a:t>
            </a:r>
            <a:r>
              <a:rPr lang="en-US" sz="4400" i="1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4400" i="1" kern="0" dirty="0" err="1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lại</a:t>
            </a:r>
            <a:r>
              <a:rPr lang="en-US" sz="4400" i="1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4400" i="1" kern="0" dirty="0" err="1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bài</a:t>
            </a:r>
            <a:r>
              <a:rPr lang="en-US" sz="4400" i="1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133</a:t>
            </a:r>
            <a:endParaRPr sz="4400" i="1" kern="0" dirty="0">
              <a:solidFill>
                <a:srgbClr val="0070C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80B2C7C-C4E7-444A-BE40-540EAA77E37D}"/>
              </a:ext>
            </a:extLst>
          </p:cNvPr>
          <p:cNvGrpSpPr/>
          <p:nvPr/>
        </p:nvGrpSpPr>
        <p:grpSpPr>
          <a:xfrm>
            <a:off x="2223865" y="1219773"/>
            <a:ext cx="7936992" cy="5531975"/>
            <a:chOff x="730155" y="1326025"/>
            <a:chExt cx="7936992" cy="553197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ACF6F79-12DF-4F4F-A96E-553104B42001}"/>
                </a:ext>
              </a:extLst>
            </p:cNvPr>
            <p:cNvGrpSpPr/>
            <p:nvPr/>
          </p:nvGrpSpPr>
          <p:grpSpPr>
            <a:xfrm>
              <a:off x="730155" y="1326025"/>
              <a:ext cx="7936992" cy="5531975"/>
              <a:chOff x="0" y="1051564"/>
              <a:chExt cx="7936992" cy="5531975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C6937EEE-EC37-4D12-8B9F-320C3D1A46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" r="44675" b="37988"/>
              <a:stretch/>
            </p:blipFill>
            <p:spPr>
              <a:xfrm>
                <a:off x="4270240" y="1051564"/>
                <a:ext cx="3666752" cy="2663323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1E6C8999-B971-4F94-874C-DE51768708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4675" b="30485"/>
              <a:stretch/>
            </p:blipFill>
            <p:spPr>
              <a:xfrm>
                <a:off x="4270240" y="3594162"/>
                <a:ext cx="3666752" cy="2985553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B12DFA84-F5F9-40D8-8E46-3950271DCD1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" r="525" b="37988"/>
              <a:stretch/>
            </p:blipFill>
            <p:spPr>
              <a:xfrm>
                <a:off x="0" y="1054954"/>
                <a:ext cx="6592832" cy="2663323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D2707A0C-6432-4FFF-AA30-C6A637903C4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5" b="30485"/>
              <a:stretch/>
            </p:blipFill>
            <p:spPr>
              <a:xfrm>
                <a:off x="0" y="3597986"/>
                <a:ext cx="6592832" cy="2985553"/>
              </a:xfrm>
              <a:prstGeom prst="rect">
                <a:avLst/>
              </a:prstGeom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72ACFFF-CA60-456D-8A5E-752269B24EB3}"/>
                </a:ext>
              </a:extLst>
            </p:cNvPr>
            <p:cNvSpPr txBox="1"/>
            <p:nvPr/>
          </p:nvSpPr>
          <p:spPr>
            <a:xfrm>
              <a:off x="2186875" y="1712830"/>
              <a:ext cx="188532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HP001 4 hàng" panose="020B0603050302020204" pitchFamily="34" charset="0"/>
                </a:rPr>
                <a:t>Ďynh</a:t>
              </a:r>
              <a:endParaRPr lang="en-US" sz="4400" b="1" dirty="0">
                <a:latin typeface="HP001 4 hàng" panose="020B06030503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A3A894D-E28D-49DC-9144-1BFAE81D1FFA}"/>
                </a:ext>
              </a:extLst>
            </p:cNvPr>
            <p:cNvSpPr txBox="1"/>
            <p:nvPr/>
          </p:nvSpPr>
          <p:spPr>
            <a:xfrm>
              <a:off x="2182742" y="3423740"/>
              <a:ext cx="170495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HP001 4 hàng" panose="020B0603050302020204" pitchFamily="34" charset="0"/>
                </a:rPr>
                <a:t>Ďych</a:t>
              </a:r>
              <a:endParaRPr lang="en-US" sz="4400" b="1" dirty="0">
                <a:latin typeface="HP001 4 hàng" panose="020B06030503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1F8D171-645D-44E0-9BA8-19E0B63897B8}"/>
                </a:ext>
              </a:extLst>
            </p:cNvPr>
            <p:cNvSpPr txBox="1"/>
            <p:nvPr/>
          </p:nvSpPr>
          <p:spPr>
            <a:xfrm>
              <a:off x="2200127" y="2575035"/>
              <a:ext cx="396626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HP001 4 hàng" panose="020B0603050302020204" pitchFamily="34" charset="0"/>
                </a:rPr>
                <a:t>↨</a:t>
              </a:r>
              <a:r>
                <a:rPr lang="en-US" sz="4400" b="1" dirty="0" err="1">
                  <a:latin typeface="HP001 4 hàng" panose="020B0603050302020204" pitchFamily="34" charset="0"/>
                </a:rPr>
                <a:t>hụ</a:t>
              </a:r>
              <a:r>
                <a:rPr lang="en-US" sz="4400" b="1" dirty="0">
                  <a:latin typeface="HP001 4 hàng" panose="020B0603050302020204" pitchFamily="34" charset="0"/>
                </a:rPr>
                <a:t> </a:t>
              </a:r>
              <a:r>
                <a:rPr lang="en-US" sz="4400" b="1" dirty="0" err="1">
                  <a:latin typeface="HP001 4 hàng" panose="020B0603050302020204" pitchFamily="34" charset="0"/>
                </a:rPr>
                <a:t>huynh</a:t>
              </a:r>
              <a:endParaRPr lang="en-US" sz="4400" b="1" dirty="0">
                <a:latin typeface="HP001 4 hàng" panose="020B06030503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3D9BA4F-6BAB-4859-85CF-91A7FEDF8FC8}"/>
                </a:ext>
              </a:extLst>
            </p:cNvPr>
            <p:cNvSpPr txBox="1"/>
            <p:nvPr/>
          </p:nvSpPr>
          <p:spPr>
            <a:xfrm>
              <a:off x="2182741" y="4276209"/>
              <a:ext cx="383753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HP001 4 hàng" panose="020B0603050302020204" pitchFamily="34" charset="0"/>
                </a:rPr>
                <a:t>huỳnh</a:t>
              </a:r>
              <a:r>
                <a:rPr lang="en-US" sz="4400" b="1" dirty="0">
                  <a:latin typeface="HP001 4 hàng" panose="020B0603050302020204" pitchFamily="34" charset="0"/>
                </a:rPr>
                <a:t> </a:t>
              </a:r>
              <a:r>
                <a:rPr lang="en-US" sz="4400" b="1" dirty="0" err="1">
                  <a:latin typeface="HP001 4 hàng" panose="020B0603050302020204" pitchFamily="34" charset="0"/>
                </a:rPr>
                <a:t>huỵch</a:t>
              </a:r>
              <a:endParaRPr lang="en-US" sz="4400" b="1" dirty="0">
                <a:latin typeface="HP001 4 hàng" panose="020B0603050302020204" pitchFamily="34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538D68F3-7FD3-4913-9673-5F520FB6F4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09"/>
            <a:ext cx="2397916" cy="23979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A8FA6F7-FA97-4EED-AE24-0CA067ECA4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4550"/>
            <a:ext cx="12192000" cy="60134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C1432BD-1542-18BD-1821-C7634CA9AB5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72" y="0"/>
            <a:ext cx="768626" cy="76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72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7FA8D7C-C949-48D9-8B9A-ED8A8E5989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6" r="5232" b="4928"/>
          <a:stretch/>
        </p:blipFill>
        <p:spPr>
          <a:xfrm>
            <a:off x="516835" y="788382"/>
            <a:ext cx="11463130" cy="55450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文本框 3">
            <a:extLst>
              <a:ext uri="{FF2B5EF4-FFF2-40B4-BE49-F238E27FC236}">
                <a16:creationId xmlns:a16="http://schemas.microsoft.com/office/drawing/2014/main" id="{7E3F17A4-72AA-425B-AFF8-95F918F01962}"/>
              </a:ext>
            </a:extLst>
          </p:cNvPr>
          <p:cNvSpPr txBox="1"/>
          <p:nvPr/>
        </p:nvSpPr>
        <p:spPr>
          <a:xfrm>
            <a:off x="3260034" y="1785884"/>
            <a:ext cx="73656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 err="1">
                <a:solidFill>
                  <a:srgbClr val="FF0000"/>
                </a:solidFill>
                <a:latin typeface="+mj-lt"/>
                <a:ea typeface="字魂17号-萌趣果冻体" panose="02000000000000000000" pitchFamily="2" charset="-122"/>
                <a:cs typeface="Calibri" panose="020F0502020204030204" pitchFamily="34" charset="0"/>
              </a:rPr>
              <a:t>Bài</a:t>
            </a:r>
            <a:r>
              <a:rPr lang="en-US" altLang="zh-CN" sz="5400" dirty="0">
                <a:solidFill>
                  <a:srgbClr val="FF0000"/>
                </a:solidFill>
                <a:latin typeface="+mj-lt"/>
                <a:ea typeface="字魂17号-萌趣果冻体" panose="02000000000000000000" pitchFamily="2" charset="-122"/>
                <a:cs typeface="Calibri" panose="020F0502020204030204" pitchFamily="34" charset="0"/>
              </a:rPr>
              <a:t> 133: </a:t>
            </a:r>
            <a:r>
              <a:rPr lang="en-US" altLang="zh-CN" sz="5400" b="1" dirty="0" err="1">
                <a:solidFill>
                  <a:srgbClr val="FF0000"/>
                </a:solidFill>
                <a:latin typeface="+mj-lt"/>
                <a:ea typeface="字魂17号-萌趣果冻体" panose="02000000000000000000" pitchFamily="2" charset="-122"/>
                <a:cs typeface="Calibri" panose="020F0502020204030204" pitchFamily="34" charset="0"/>
              </a:rPr>
              <a:t>uynh</a:t>
            </a:r>
            <a:r>
              <a:rPr lang="en-US" altLang="zh-CN" sz="5400" b="1" dirty="0">
                <a:solidFill>
                  <a:srgbClr val="FF0000"/>
                </a:solidFill>
                <a:latin typeface="+mj-lt"/>
                <a:ea typeface="字魂17号-萌趣果冻体" panose="02000000000000000000" pitchFamily="2" charset="-122"/>
                <a:cs typeface="Calibri" panose="020F0502020204030204" pitchFamily="34" charset="0"/>
              </a:rPr>
              <a:t> - </a:t>
            </a:r>
            <a:r>
              <a:rPr lang="en-US" altLang="zh-CN" sz="5400" b="1" dirty="0" err="1">
                <a:solidFill>
                  <a:srgbClr val="FF0000"/>
                </a:solidFill>
                <a:latin typeface="+mj-lt"/>
                <a:ea typeface="字魂17号-萌趣果冻体" panose="02000000000000000000" pitchFamily="2" charset="-122"/>
                <a:cs typeface="Calibri" panose="020F0502020204030204" pitchFamily="34" charset="0"/>
              </a:rPr>
              <a:t>uych</a:t>
            </a:r>
            <a:endParaRPr lang="zh-CN" altLang="en-US" sz="5400" b="1" dirty="0">
              <a:solidFill>
                <a:srgbClr val="FF0000"/>
              </a:solidFill>
              <a:latin typeface="+mj-lt"/>
              <a:ea typeface="小白" panose="02010601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962073A-F55F-48F2-B6E5-25178B08D7B4}"/>
              </a:ext>
            </a:extLst>
          </p:cNvPr>
          <p:cNvSpPr/>
          <p:nvPr/>
        </p:nvSpPr>
        <p:spPr>
          <a:xfrm>
            <a:off x="3703455" y="3706716"/>
            <a:ext cx="3239393" cy="208370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5400" i="1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uynh</a:t>
            </a:r>
            <a:endParaRPr lang="en-US" sz="5400" i="1" dirty="0">
              <a:solidFill>
                <a:srgbClr val="FF0000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5097422-5FFB-41C0-9157-D7EF9C936974}"/>
              </a:ext>
            </a:extLst>
          </p:cNvPr>
          <p:cNvSpPr/>
          <p:nvPr/>
        </p:nvSpPr>
        <p:spPr>
          <a:xfrm>
            <a:off x="7147730" y="3706716"/>
            <a:ext cx="3239393" cy="2114103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5400" i="1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uych</a:t>
            </a:r>
            <a:endParaRPr lang="en-US" sz="5400" i="1" dirty="0">
              <a:solidFill>
                <a:srgbClr val="FF0000"/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AE3EA0-4897-1781-AA6E-ED48D9A0899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35" y="81052"/>
            <a:ext cx="891445" cy="89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4BB292-8B62-4FBE-8507-C5074CB67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7503"/>
            <a:ext cx="12192001" cy="65101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0174DE-C262-4C9E-A8C6-E2ABCF4D2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398" y="663004"/>
            <a:ext cx="10403976" cy="57874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5E31A1-C0E5-24D7-1BE7-7A6AF1BA50B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72" y="0"/>
            <a:ext cx="768626" cy="76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377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WppAkhupL0pbImCovOmndEI1kqGnzqC">
            <a:hlinkClick r:id="" action="ppaction://media"/>
            <a:extLst>
              <a:ext uri="{FF2B5EF4-FFF2-40B4-BE49-F238E27FC236}">
                <a16:creationId xmlns:a16="http://schemas.microsoft.com/office/drawing/2014/main" id="{76B70D62-56A1-4BB1-8DE5-3D662B63B52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236"/>
                </p14:media>
              </p:ext>
            </p:extLst>
          </p:nvPr>
        </p:nvPicPr>
        <p:blipFill rotWithShape="1">
          <a:blip r:embed="rId4"/>
          <a:srcRect l="27218" t="16814" r="29551" b="17820"/>
          <a:stretch>
            <a:fillRect/>
          </a:stretch>
        </p:blipFill>
        <p:spPr>
          <a:xfrm>
            <a:off x="6333628" y="655289"/>
            <a:ext cx="5612713" cy="4773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0CB9D8E-AE2D-442D-81C8-1EAE7CB6470B}"/>
              </a:ext>
            </a:extLst>
          </p:cNvPr>
          <p:cNvGrpSpPr/>
          <p:nvPr/>
        </p:nvGrpSpPr>
        <p:grpSpPr>
          <a:xfrm>
            <a:off x="3469990" y="3208"/>
            <a:ext cx="5612713" cy="1214650"/>
            <a:chOff x="3469990" y="3208"/>
            <a:chExt cx="5612713" cy="121465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B2E26CE-8E4C-4B36-95AF-302E1E4B9D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" b="70945"/>
            <a:stretch/>
          </p:blipFill>
          <p:spPr>
            <a:xfrm>
              <a:off x="3469990" y="3208"/>
              <a:ext cx="5612713" cy="1214650"/>
            </a:xfrm>
            <a:prstGeom prst="rect">
              <a:avLst/>
            </a:prstGeom>
          </p:spPr>
        </p:pic>
        <p:sp>
          <p:nvSpPr>
            <p:cNvPr id="12" name="Shape 233">
              <a:extLst>
                <a:ext uri="{FF2B5EF4-FFF2-40B4-BE49-F238E27FC236}">
                  <a16:creationId xmlns:a16="http://schemas.microsoft.com/office/drawing/2014/main" id="{2F0A74BB-BC9D-41A0-A5FF-465F3BC27162}"/>
                </a:ext>
              </a:extLst>
            </p:cNvPr>
            <p:cNvSpPr/>
            <p:nvPr/>
          </p:nvSpPr>
          <p:spPr>
            <a:xfrm>
              <a:off x="4496866" y="539322"/>
              <a:ext cx="4087179" cy="54373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algn="ctr" defTabSz="412750" hangingPunct="0">
                <a:defRPr sz="2600" cap="none">
                  <a:solidFill>
                    <a:srgbClr val="717172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r>
                <a:rPr lang="en-US" sz="3200" b="1" kern="0" dirty="0">
                  <a:ln>
                    <a:solidFill>
                      <a:schemeClr val="bg1"/>
                    </a:solidFill>
                  </a:ln>
                  <a:solidFill>
                    <a:srgbClr val="0070C0"/>
                  </a:solidFill>
                  <a:latin typeface="+mj-lt"/>
                  <a:ea typeface="Cambria" panose="02040503050406030204" pitchFamily="18" charset="0"/>
                  <a:cs typeface="Lato Regular"/>
                  <a:sym typeface="Lato Regular"/>
                </a:rPr>
                <a:t>LÀM QUEN</a:t>
              </a:r>
              <a:endParaRPr sz="3200" b="1" kern="0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EAED775-3B1A-4500-8CFA-9E340B211325}"/>
              </a:ext>
            </a:extLst>
          </p:cNvPr>
          <p:cNvSpPr txBox="1"/>
          <p:nvPr/>
        </p:nvSpPr>
        <p:spPr>
          <a:xfrm>
            <a:off x="532937" y="5142361"/>
            <a:ext cx="62947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ea typeface="Cambria" panose="02040503050406030204" pitchFamily="18" charset="0"/>
                <a:cs typeface="Calibri" panose="020F0502020204030204" pitchFamily="34" charset="0"/>
              </a:rPr>
              <a:t>họp</a:t>
            </a:r>
            <a:r>
              <a:rPr lang="en-US" sz="5400" dirty="0"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ea typeface="Cambria" panose="02040503050406030204" pitchFamily="18" charset="0"/>
                <a:cs typeface="Calibri" panose="020F0502020204030204" pitchFamily="34" charset="0"/>
              </a:rPr>
              <a:t>phụ</a:t>
            </a:r>
            <a:r>
              <a:rPr lang="en-US" sz="5400" dirty="0"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ea typeface="Cambria" panose="02040503050406030204" pitchFamily="18" charset="0"/>
                <a:cs typeface="Calibri" panose="020F0502020204030204" pitchFamily="34" charset="0"/>
              </a:rPr>
              <a:t>huynh</a:t>
            </a:r>
            <a:endParaRPr lang="en-US" sz="5400" dirty="0"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F63BF5-649D-4595-9ED3-A103AC757CBB}"/>
              </a:ext>
            </a:extLst>
          </p:cNvPr>
          <p:cNvSpPr txBox="1"/>
          <p:nvPr/>
        </p:nvSpPr>
        <p:spPr>
          <a:xfrm>
            <a:off x="3972338" y="5138556"/>
            <a:ext cx="26927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uynh</a:t>
            </a:r>
            <a:endParaRPr lang="en-US" sz="5400" dirty="0">
              <a:solidFill>
                <a:srgbClr val="FF000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BE43F7-6B21-4456-ABFC-A5862D66DEA0}"/>
              </a:ext>
            </a:extLst>
          </p:cNvPr>
          <p:cNvSpPr txBox="1"/>
          <p:nvPr/>
        </p:nvSpPr>
        <p:spPr>
          <a:xfrm>
            <a:off x="3972338" y="5142361"/>
            <a:ext cx="26927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uynh</a:t>
            </a:r>
            <a:endParaRPr lang="en-US" sz="5400" dirty="0">
              <a:solidFill>
                <a:srgbClr val="FF000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A4084D-68AA-4B5B-B211-56C5778FE4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37" t="18403" r="30287" b="19108"/>
          <a:stretch/>
        </p:blipFill>
        <p:spPr>
          <a:xfrm>
            <a:off x="245659" y="933331"/>
            <a:ext cx="5234131" cy="39329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FC0E640-3D59-69B6-6160-B183B18EFE0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72" y="0"/>
            <a:ext cx="768626" cy="76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567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7037E-7 L 0.32682 -0.5106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41" y="-2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9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4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3" grpId="0"/>
      <p:bldP spid="14" grpId="0"/>
      <p:bldP spid="14" grpId="1"/>
      <p:bldP spid="14" grpId="2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9t5IyhhG5lasLJHLRuM2mf5AXBAIpJ4C">
            <a:hlinkClick r:id="" action="ppaction://media"/>
            <a:extLst>
              <a:ext uri="{FF2B5EF4-FFF2-40B4-BE49-F238E27FC236}">
                <a16:creationId xmlns:a16="http://schemas.microsoft.com/office/drawing/2014/main" id="{A4EAB3A8-96FB-4C22-B173-8B70984FD58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497.6458"/>
                </p14:media>
              </p:ext>
            </p:extLst>
          </p:nvPr>
        </p:nvPicPr>
        <p:blipFill rotWithShape="1">
          <a:blip r:embed="rId4"/>
          <a:srcRect l="25620" t="17501" r="27240" b="16376"/>
          <a:stretch>
            <a:fillRect/>
          </a:stretch>
        </p:blipFill>
        <p:spPr>
          <a:xfrm>
            <a:off x="6276346" y="1524401"/>
            <a:ext cx="5950424" cy="4694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C918F38-72FA-42C8-B799-CA336B1F7877}"/>
              </a:ext>
            </a:extLst>
          </p:cNvPr>
          <p:cNvGrpSpPr/>
          <p:nvPr/>
        </p:nvGrpSpPr>
        <p:grpSpPr>
          <a:xfrm>
            <a:off x="3469990" y="3208"/>
            <a:ext cx="5612713" cy="1214650"/>
            <a:chOff x="3469990" y="3208"/>
            <a:chExt cx="5612713" cy="121465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893D250-9DE0-46FA-B4CF-D27CFE6870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" b="70945"/>
            <a:stretch/>
          </p:blipFill>
          <p:spPr>
            <a:xfrm>
              <a:off x="3469990" y="3208"/>
              <a:ext cx="5612713" cy="1214650"/>
            </a:xfrm>
            <a:prstGeom prst="rect">
              <a:avLst/>
            </a:prstGeom>
          </p:spPr>
        </p:pic>
        <p:sp>
          <p:nvSpPr>
            <p:cNvPr id="12" name="Shape 233">
              <a:extLst>
                <a:ext uri="{FF2B5EF4-FFF2-40B4-BE49-F238E27FC236}">
                  <a16:creationId xmlns:a16="http://schemas.microsoft.com/office/drawing/2014/main" id="{13ED94C6-E13A-431B-855B-583384D8DADE}"/>
                </a:ext>
              </a:extLst>
            </p:cNvPr>
            <p:cNvSpPr/>
            <p:nvPr/>
          </p:nvSpPr>
          <p:spPr>
            <a:xfrm>
              <a:off x="4496866" y="539322"/>
              <a:ext cx="4087179" cy="54373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algn="ctr" defTabSz="412750" hangingPunct="0">
                <a:defRPr sz="2600" cap="none">
                  <a:solidFill>
                    <a:srgbClr val="717172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r>
                <a:rPr lang="en-US" sz="3200" b="1" kern="0" dirty="0">
                  <a:ln>
                    <a:solidFill>
                      <a:schemeClr val="bg1"/>
                    </a:solidFill>
                  </a:ln>
                  <a:solidFill>
                    <a:srgbClr val="0070C0"/>
                  </a:solidFill>
                  <a:latin typeface="+mj-lt"/>
                  <a:ea typeface="Cambria" panose="02040503050406030204" pitchFamily="18" charset="0"/>
                  <a:cs typeface="Lato Regular"/>
                  <a:sym typeface="Lato Regular"/>
                </a:rPr>
                <a:t>LÀM QUEN</a:t>
              </a:r>
              <a:endParaRPr sz="3200" b="1" kern="0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0162BEC-FDFB-4CCC-BE71-1F10A8EC6FA9}"/>
              </a:ext>
            </a:extLst>
          </p:cNvPr>
          <p:cNvSpPr txBox="1"/>
          <p:nvPr/>
        </p:nvSpPr>
        <p:spPr>
          <a:xfrm>
            <a:off x="185530" y="5142360"/>
            <a:ext cx="7633253" cy="93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ea typeface="Cambria" panose="02040503050406030204" pitchFamily="18" charset="0"/>
                <a:cs typeface="Calibri" panose="020F0502020204030204" pitchFamily="34" charset="0"/>
              </a:rPr>
              <a:t>chạy</a:t>
            </a:r>
            <a:r>
              <a:rPr lang="en-US" sz="5400" dirty="0"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ea typeface="Cambria" panose="02040503050406030204" pitchFamily="18" charset="0"/>
                <a:cs typeface="Calibri" panose="020F0502020204030204" pitchFamily="34" charset="0"/>
              </a:rPr>
              <a:t>huỳnh</a:t>
            </a:r>
            <a:r>
              <a:rPr lang="en-US" sz="5400" dirty="0"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ea typeface="Cambria" panose="02040503050406030204" pitchFamily="18" charset="0"/>
                <a:cs typeface="Calibri" panose="020F0502020204030204" pitchFamily="34" charset="0"/>
              </a:rPr>
              <a:t>huỵch</a:t>
            </a:r>
            <a:endParaRPr lang="en-US" sz="5400" dirty="0"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726BFD-0614-431B-96CF-F22827466E09}"/>
              </a:ext>
            </a:extLst>
          </p:cNvPr>
          <p:cNvSpPr txBox="1"/>
          <p:nvPr/>
        </p:nvSpPr>
        <p:spPr>
          <a:xfrm>
            <a:off x="4722343" y="5134750"/>
            <a:ext cx="26927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uych</a:t>
            </a:r>
            <a:endParaRPr lang="en-US" sz="5400" dirty="0">
              <a:solidFill>
                <a:srgbClr val="FF000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16FD89-4835-43B1-8C32-35A5FEC317E3}"/>
              </a:ext>
            </a:extLst>
          </p:cNvPr>
          <p:cNvSpPr txBox="1"/>
          <p:nvPr/>
        </p:nvSpPr>
        <p:spPr>
          <a:xfrm>
            <a:off x="2475634" y="5129916"/>
            <a:ext cx="26927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uynh</a:t>
            </a:r>
            <a:endParaRPr lang="en-US" sz="5400" dirty="0">
              <a:solidFill>
                <a:srgbClr val="FF000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648849-BDA4-47B7-A691-4AB7B38E6374}"/>
              </a:ext>
            </a:extLst>
          </p:cNvPr>
          <p:cNvSpPr txBox="1"/>
          <p:nvPr/>
        </p:nvSpPr>
        <p:spPr>
          <a:xfrm>
            <a:off x="4716183" y="5129496"/>
            <a:ext cx="26927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uych</a:t>
            </a:r>
            <a:endParaRPr lang="en-US" sz="5400" dirty="0">
              <a:solidFill>
                <a:srgbClr val="FF000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070A61-9895-49DB-BB3D-66527A8C63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0" r="32321" b="22196"/>
          <a:stretch/>
        </p:blipFill>
        <p:spPr>
          <a:xfrm>
            <a:off x="811232" y="1166882"/>
            <a:ext cx="4343864" cy="385832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48F8BB4-C664-2942-B01F-6164B29E5FA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72" y="0"/>
            <a:ext cx="768626" cy="76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3342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231 L 0.24961 -0.4969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2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8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4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3" grpId="0"/>
      <p:bldP spid="14" grpId="0"/>
      <p:bldP spid="14" grpId="1"/>
      <p:bldP spid="14" grpId="2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4B737B0-5443-4764-9D8E-A6E31A9E75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r="5669"/>
          <a:stretch/>
        </p:blipFill>
        <p:spPr>
          <a:xfrm>
            <a:off x="0" y="0"/>
            <a:ext cx="12191999" cy="68370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EA611B-0930-495C-B789-81125825CD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8" t="12539" r="10810" b="1541"/>
          <a:stretch/>
        </p:blipFill>
        <p:spPr>
          <a:xfrm>
            <a:off x="1922195" y="1187800"/>
            <a:ext cx="8057322" cy="55394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9688D9-1D5C-4BE7-B1B4-36126F5E66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3" t="5009" r="28877" b="87770"/>
          <a:stretch/>
        </p:blipFill>
        <p:spPr>
          <a:xfrm>
            <a:off x="2450808" y="531187"/>
            <a:ext cx="7731844" cy="566504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537919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DD3BB52A-6BFC-43D9-8074-4038F85F73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8" r="721"/>
          <a:stretch/>
        </p:blipFill>
        <p:spPr>
          <a:xfrm>
            <a:off x="13905" y="0"/>
            <a:ext cx="12076495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790960-0E84-4B94-8452-7DCDDA4E1C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769" y="411195"/>
            <a:ext cx="1008632" cy="100863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1CEA80E-1F50-41C2-B121-16D60F7E5A1E}"/>
              </a:ext>
            </a:extLst>
          </p:cNvPr>
          <p:cNvSpPr/>
          <p:nvPr/>
        </p:nvSpPr>
        <p:spPr>
          <a:xfrm>
            <a:off x="4373693" y="2419447"/>
            <a:ext cx="3132529" cy="1312513"/>
          </a:xfrm>
          <a:prstGeom prst="ellips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5400" i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uynh</a:t>
            </a:r>
            <a:endParaRPr lang="en-US" sz="5400" i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cs typeface="Calibri" panose="020F050202020403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6578DE3-3627-4E59-8C45-13B2991A9F0C}"/>
              </a:ext>
            </a:extLst>
          </p:cNvPr>
          <p:cNvSpPr/>
          <p:nvPr/>
        </p:nvSpPr>
        <p:spPr>
          <a:xfrm>
            <a:off x="4373693" y="4970688"/>
            <a:ext cx="3132530" cy="1408048"/>
          </a:xfrm>
          <a:prstGeom prst="ellips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5400" i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uych</a:t>
            </a:r>
            <a:endParaRPr lang="en-US" sz="5400" i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192DEF6-BF9C-46C2-8F92-E86642334CA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6" t="12538" r="52901" b="46571"/>
          <a:stretch/>
        </p:blipFill>
        <p:spPr>
          <a:xfrm>
            <a:off x="888764" y="1317852"/>
            <a:ext cx="2888974" cy="26362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8D80D41-63CD-4D8C-9ED1-0030AFFBAC0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55" t="13672" r="12532" b="45437"/>
          <a:stretch/>
        </p:blipFill>
        <p:spPr>
          <a:xfrm>
            <a:off x="8482793" y="1039197"/>
            <a:ext cx="3132529" cy="26362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7FC114-F07E-4FCF-937B-28B1B3821C5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7" t="56438" r="55880" b="2671"/>
          <a:stretch/>
        </p:blipFill>
        <p:spPr>
          <a:xfrm>
            <a:off x="508149" y="4082588"/>
            <a:ext cx="2888974" cy="26362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0686BE2-B943-4E92-B22C-555E1FBD75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50" t="57260" r="14385" b="1849"/>
          <a:stretch/>
        </p:blipFill>
        <p:spPr>
          <a:xfrm>
            <a:off x="8482793" y="4110215"/>
            <a:ext cx="3240148" cy="263627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9C30B1A-7F13-4359-8C13-6A96A88F06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225" y="539375"/>
            <a:ext cx="1813203" cy="1956694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F08CF37-996A-4EC8-A42A-5B56058E4BD4}"/>
              </a:ext>
            </a:extLst>
          </p:cNvPr>
          <p:cNvCxnSpPr>
            <a:cxnSpLocks/>
            <a:endCxn id="5" idx="4"/>
          </p:cNvCxnSpPr>
          <p:nvPr/>
        </p:nvCxnSpPr>
        <p:spPr>
          <a:xfrm flipV="1">
            <a:off x="2090057" y="3731960"/>
            <a:ext cx="3849901" cy="26467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6719299-021D-41CE-9CF9-B9A33C8AF059}"/>
              </a:ext>
            </a:extLst>
          </p:cNvPr>
          <p:cNvCxnSpPr>
            <a:cxnSpLocks/>
            <a:stCxn id="5" idx="7"/>
          </p:cNvCxnSpPr>
          <p:nvPr/>
        </p:nvCxnSpPr>
        <p:spPr>
          <a:xfrm>
            <a:off x="7047474" y="2611660"/>
            <a:ext cx="2328755" cy="5069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07E91F6-A83D-4FEE-8BDE-5BC0ADE1BBA7}"/>
              </a:ext>
            </a:extLst>
          </p:cNvPr>
          <p:cNvCxnSpPr>
            <a:cxnSpLocks/>
            <a:stCxn id="6" idx="6"/>
          </p:cNvCxnSpPr>
          <p:nvPr/>
        </p:nvCxnSpPr>
        <p:spPr>
          <a:xfrm>
            <a:off x="7506223" y="5674712"/>
            <a:ext cx="2015148" cy="7196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29D3097-090D-418C-8288-71495144E625}"/>
              </a:ext>
            </a:extLst>
          </p:cNvPr>
          <p:cNvCxnSpPr>
            <a:cxnSpLocks/>
          </p:cNvCxnSpPr>
          <p:nvPr/>
        </p:nvCxnSpPr>
        <p:spPr>
          <a:xfrm>
            <a:off x="2843698" y="3783517"/>
            <a:ext cx="1529995" cy="18799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473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F6228F5-ABBB-4E5D-A29F-3F33D96659E0}"/>
              </a:ext>
            </a:extLst>
          </p:cNvPr>
          <p:cNvGrpSpPr/>
          <p:nvPr/>
        </p:nvGrpSpPr>
        <p:grpSpPr>
          <a:xfrm>
            <a:off x="0" y="1"/>
            <a:ext cx="12192000" cy="6858000"/>
            <a:chOff x="0" y="452699"/>
            <a:chExt cx="12192000" cy="640530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C8F19A1-5938-4E45-86F6-0334720DB8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52699"/>
              <a:ext cx="12192000" cy="6405301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8F210116-4BA1-4424-BE6D-C581176EA29E}"/>
                </a:ext>
              </a:extLst>
            </p:cNvPr>
            <p:cNvSpPr txBox="1">
              <a:spLocks/>
            </p:cNvSpPr>
            <p:nvPr/>
          </p:nvSpPr>
          <p:spPr>
            <a:xfrm>
              <a:off x="2610678" y="2824255"/>
              <a:ext cx="8071521" cy="166218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7150">
              <a:prstDash val="dashDot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eaLnBrk="1" hangingPunct="1"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eaLnBrk="1" hangingPunct="1"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eaLnBrk="1" hangingPunct="1"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eaLnBrk="1" hangingPunct="1"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eaLnBrk="1" hangingPunct="1"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eaLnBrk="1" hangingPunct="1"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eaLnBrk="1" hangingPunct="1"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eaLnBrk="1" hangingPunct="1"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 i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Giải</a:t>
              </a:r>
              <a:r>
                <a:rPr lang="en-US" sz="4800" i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i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lao</a:t>
              </a:r>
              <a:endParaRPr lang="en-US" sz="4800" i="1" dirty="0">
                <a:solidFill>
                  <a:srgbClr val="C00000"/>
                </a:solidFill>
                <a:latin typeface="UTM Avo" panose="02040603050506020204" pitchFamily="18" charset="0"/>
              </a:endParaRPr>
            </a:p>
            <a:p>
              <a:pPr algn="ctr"/>
              <a:r>
                <a:rPr lang="en-US" sz="4800" i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i="1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</a:rPr>
                <a:t>BÀI HÁT</a:t>
              </a:r>
              <a:r>
                <a:rPr lang="en-US" sz="4800" i="1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</a:rPr>
                <a:t>:</a:t>
              </a:r>
              <a:r>
                <a:rPr lang="en-US" sz="4800" i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Anh phi </a:t>
              </a:r>
              <a:r>
                <a:rPr lang="en-US" sz="4800" i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công</a:t>
              </a:r>
              <a:r>
                <a:rPr lang="en-US" sz="4800" i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i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ơi</a:t>
              </a:r>
              <a:endParaRPr lang="en-US" sz="4800" i="1" dirty="0">
                <a:solidFill>
                  <a:srgbClr val="00B050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297608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C122423-BDB2-4EF7-8577-AEE8D95489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3" r="7129" b="2224"/>
          <a:stretch/>
        </p:blipFill>
        <p:spPr>
          <a:xfrm>
            <a:off x="-72522" y="0"/>
            <a:ext cx="12264522" cy="68345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580BD6-83C3-446D-90F4-BB468AD66F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0" t="43284" r="3438" b="28604"/>
          <a:stretch/>
        </p:blipFill>
        <p:spPr>
          <a:xfrm>
            <a:off x="-29881" y="3145771"/>
            <a:ext cx="12151920" cy="371223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0D91D543-8FE4-48DC-9D26-88B93FCC3008}"/>
              </a:ext>
            </a:extLst>
          </p:cNvPr>
          <p:cNvGrpSpPr/>
          <p:nvPr/>
        </p:nvGrpSpPr>
        <p:grpSpPr>
          <a:xfrm>
            <a:off x="1379871" y="161496"/>
            <a:ext cx="9664486" cy="6681990"/>
            <a:chOff x="1263757" y="152573"/>
            <a:chExt cx="9664486" cy="668199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21BB029-E5E3-4B95-9310-CAC6697F72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0" t="5581" r="3432" b="29864"/>
            <a:stretch/>
          </p:blipFill>
          <p:spPr>
            <a:xfrm>
              <a:off x="1263757" y="513418"/>
              <a:ext cx="9664486" cy="6321145"/>
            </a:xfrm>
            <a:prstGeom prst="flowChartPunchedCard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CB46965-CE6D-45FF-BD03-0FD8D450ED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929" t="-2813" r="4529" b="93893"/>
            <a:stretch/>
          </p:blipFill>
          <p:spPr>
            <a:xfrm>
              <a:off x="8228585" y="152573"/>
              <a:ext cx="2529830" cy="873454"/>
            </a:xfrm>
            <a:prstGeom prst="flowChartPunchedCard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B252BF1-94C8-44D2-AC1B-81A30E1343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" t="1859" r="80547" b="92920"/>
          <a:stretch/>
        </p:blipFill>
        <p:spPr>
          <a:xfrm>
            <a:off x="760338" y="458590"/>
            <a:ext cx="1777551" cy="507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A69EBD6-D234-4617-8BB5-5DB614AF6A50}"/>
              </a:ext>
            </a:extLst>
          </p:cNvPr>
          <p:cNvCxnSpPr>
            <a:cxnSpLocks/>
          </p:cNvCxnSpPr>
          <p:nvPr/>
        </p:nvCxnSpPr>
        <p:spPr>
          <a:xfrm>
            <a:off x="6949821" y="1484637"/>
            <a:ext cx="12362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5C22D01-4308-46C8-898D-78F1DD95C055}"/>
              </a:ext>
            </a:extLst>
          </p:cNvPr>
          <p:cNvCxnSpPr>
            <a:cxnSpLocks/>
          </p:cNvCxnSpPr>
          <p:nvPr/>
        </p:nvCxnSpPr>
        <p:spPr>
          <a:xfrm>
            <a:off x="7067830" y="3856970"/>
            <a:ext cx="146657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4920240-BC7D-49B1-AB89-E638446ED45A}"/>
              </a:ext>
            </a:extLst>
          </p:cNvPr>
          <p:cNvCxnSpPr>
            <a:cxnSpLocks/>
          </p:cNvCxnSpPr>
          <p:nvPr/>
        </p:nvCxnSpPr>
        <p:spPr>
          <a:xfrm>
            <a:off x="8273466" y="1455609"/>
            <a:ext cx="18284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1F474A7-D3BA-4464-87A7-9A4B7D160B99}"/>
              </a:ext>
            </a:extLst>
          </p:cNvPr>
          <p:cNvCxnSpPr>
            <a:cxnSpLocks/>
          </p:cNvCxnSpPr>
          <p:nvPr/>
        </p:nvCxnSpPr>
        <p:spPr>
          <a:xfrm>
            <a:off x="3979684" y="1852536"/>
            <a:ext cx="16663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81364ED-1895-4047-871F-866F6472005B}"/>
              </a:ext>
            </a:extLst>
          </p:cNvPr>
          <p:cNvCxnSpPr>
            <a:cxnSpLocks/>
          </p:cNvCxnSpPr>
          <p:nvPr/>
        </p:nvCxnSpPr>
        <p:spPr>
          <a:xfrm>
            <a:off x="3386027" y="2673959"/>
            <a:ext cx="18391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FBBDB1-B97A-49E9-AC8E-838B43CD8A8B}"/>
              </a:ext>
            </a:extLst>
          </p:cNvPr>
          <p:cNvCxnSpPr>
            <a:cxnSpLocks/>
          </p:cNvCxnSpPr>
          <p:nvPr/>
        </p:nvCxnSpPr>
        <p:spPr>
          <a:xfrm>
            <a:off x="2537889" y="3058181"/>
            <a:ext cx="119228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86038E-EE22-425E-995D-E82B994334AA}"/>
              </a:ext>
            </a:extLst>
          </p:cNvPr>
          <p:cNvCxnSpPr>
            <a:cxnSpLocks/>
          </p:cNvCxnSpPr>
          <p:nvPr/>
        </p:nvCxnSpPr>
        <p:spPr>
          <a:xfrm>
            <a:off x="5839518" y="3058181"/>
            <a:ext cx="12283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E2FF0B1-DEBA-4602-92C7-EC4755BC53E4}"/>
              </a:ext>
            </a:extLst>
          </p:cNvPr>
          <p:cNvCxnSpPr>
            <a:cxnSpLocks/>
          </p:cNvCxnSpPr>
          <p:nvPr/>
        </p:nvCxnSpPr>
        <p:spPr>
          <a:xfrm>
            <a:off x="8776606" y="3458028"/>
            <a:ext cx="132533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924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6012</TotalTime>
  <Words>84</Words>
  <Application>Microsoft Office PowerPoint</Application>
  <PresentationFormat>Widescreen</PresentationFormat>
  <Paragraphs>42</Paragraphs>
  <Slides>12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HP001 4 hàng</vt:lpstr>
      <vt:lpstr>Calibri</vt:lpstr>
      <vt:lpstr>UTM Avo</vt:lpstr>
      <vt:lpstr>Cambria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Quý Thắng</cp:lastModifiedBy>
  <cp:revision>90</cp:revision>
  <dcterms:created xsi:type="dcterms:W3CDTF">2021-11-01T08:16:43Z</dcterms:created>
  <dcterms:modified xsi:type="dcterms:W3CDTF">2025-03-12T02:14:17Z</dcterms:modified>
</cp:coreProperties>
</file>