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339" r:id="rId2"/>
    <p:sldId id="277" r:id="rId3"/>
    <p:sldId id="303" r:id="rId4"/>
    <p:sldId id="285" r:id="rId5"/>
    <p:sldId id="315" r:id="rId6"/>
    <p:sldId id="331" r:id="rId7"/>
    <p:sldId id="332" r:id="rId8"/>
    <p:sldId id="333" r:id="rId9"/>
    <p:sldId id="334" r:id="rId10"/>
    <p:sldId id="335" r:id="rId11"/>
    <p:sldId id="336" r:id="rId12"/>
    <p:sldId id="337" r:id="rId13"/>
    <p:sldId id="338" r:id="rId14"/>
    <p:sldId id="279" r:id="rId15"/>
    <p:sldId id="290" r:id="rId16"/>
    <p:sldId id="270" r:id="rId17"/>
  </p:sldIdLst>
  <p:sldSz cx="12192000" cy="6858000"/>
  <p:notesSz cx="6858000" cy="9144000"/>
  <p:embeddedFontLst>
    <p:embeddedFont>
      <p:font typeface="UTM Avo" panose="02040603050506020204" pitchFamily="18" charset="0"/>
      <p:regular r:id="rId19"/>
      <p:bold r:id="rId20"/>
      <p:italic r:id="rId21"/>
      <p:boldItalic r:id="rId22"/>
    </p:embeddedFont>
  </p:embeddedFontLst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G TUYEN" initials="MT" lastIdx="1" clrIdx="0">
    <p:extLst>
      <p:ext uri="{19B8F6BF-5375-455C-9EA6-DF929625EA0E}">
        <p15:presenceInfo xmlns:p15="http://schemas.microsoft.com/office/powerpoint/2012/main" userId="MONG T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BEFF"/>
    <a:srgbClr val="FFCCFF"/>
    <a:srgbClr val="B2DE82"/>
    <a:srgbClr val="FFFF99"/>
    <a:srgbClr val="C1FFDD"/>
    <a:srgbClr val="FF00FF"/>
    <a:srgbClr val="FFFFFF"/>
    <a:srgbClr val="FFFBF7"/>
    <a:srgbClr val="FF7707"/>
    <a:srgbClr val="FF81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10" autoAdjust="0"/>
    <p:restoredTop sz="94660"/>
  </p:normalViewPr>
  <p:slideViewPr>
    <p:cSldViewPr snapToGrid="0">
      <p:cViewPr varScale="1">
        <p:scale>
          <a:sx n="62" d="100"/>
          <a:sy n="62" d="100"/>
        </p:scale>
        <p:origin x="508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56AF0-ABD0-44D9-BC80-A4D7D764CF1E}" type="datetimeFigureOut">
              <a:rPr lang="en-US" smtClean="0"/>
              <a:t>11-Mar-25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84422-AE47-4C56-8624-9DE26F836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4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74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11-Mar-25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22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11-Mar-25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37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11-Mar-25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155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11-Mar-25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41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11-Mar-25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328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11-Mar-25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433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11-Mar-25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97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11-Mar-25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32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11-Mar-25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81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11-Mar-25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3872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11-Mar-25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40" r:id="rId6"/>
    <p:sldLayoutId id="2147483741" r:id="rId7"/>
    <p:sldLayoutId id="2147483742" r:id="rId8"/>
    <p:sldLayoutId id="2147483745" r:id="rId9"/>
    <p:sldLayoutId id="214748375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slide" Target="slide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slide" Target="slide7.xml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slide" Target="slide7.xml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slide" Target="slide7.xml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slide" Target="slide8.xml"/><Relationship Id="rId3" Type="http://schemas.openxmlformats.org/officeDocument/2006/relationships/audio" Target="../media/audio2.wav"/><Relationship Id="rId21" Type="http://schemas.openxmlformats.org/officeDocument/2006/relationships/slide" Target="slide14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slide" Target="slide12.xml"/><Relationship Id="rId2" Type="http://schemas.openxmlformats.org/officeDocument/2006/relationships/audio" Target="../media/audio1.wav"/><Relationship Id="rId16" Type="http://schemas.openxmlformats.org/officeDocument/2006/relationships/slide" Target="slide11.xml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jpg"/><Relationship Id="rId15" Type="http://schemas.openxmlformats.org/officeDocument/2006/relationships/slide" Target="slide10.xml"/><Relationship Id="rId23" Type="http://schemas.openxmlformats.org/officeDocument/2006/relationships/image" Target="../media/image6.png"/><Relationship Id="rId10" Type="http://schemas.openxmlformats.org/officeDocument/2006/relationships/image" Target="../media/image24.png"/><Relationship Id="rId19" Type="http://schemas.openxmlformats.org/officeDocument/2006/relationships/slide" Target="slide13.xml"/><Relationship Id="rId4" Type="http://schemas.openxmlformats.org/officeDocument/2006/relationships/audio" Target="../media/audio3.wav"/><Relationship Id="rId9" Type="http://schemas.openxmlformats.org/officeDocument/2006/relationships/image" Target="../media/image23.png"/><Relationship Id="rId14" Type="http://schemas.openxmlformats.org/officeDocument/2006/relationships/slide" Target="slide9.xml"/><Relationship Id="rId22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slide" Target="slide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slide" Target="slide7.xml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684408" y="1648606"/>
            <a:ext cx="8823249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25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 chuyện: Chim họa mi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 Box 99"/>
          <p:cNvSpPr txBox="1">
            <a:spLocks noChangeArrowheads="1"/>
          </p:cNvSpPr>
          <p:nvPr/>
        </p:nvSpPr>
        <p:spPr bwMode="auto">
          <a:xfrm>
            <a:off x="1062110" y="172807"/>
            <a:ext cx="6082539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ln>
                  <a:solidFill>
                    <a:srgbClr val="33CC33"/>
                  </a:solidFill>
                </a:ln>
              </a:rPr>
              <a:t>TRƯỜNG TIỂU HỌC ÁI MỘ B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60" y="-36221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A991C1-3E9F-41D6-A5CF-605C2DF122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26"/>
          <a:stretch/>
        </p:blipFill>
        <p:spPr>
          <a:xfrm>
            <a:off x="7892" y="425548"/>
            <a:ext cx="12184108" cy="64324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09AF2D7-291E-49C3-8C97-9BFC8BF15364}"/>
              </a:ext>
            </a:extLst>
          </p:cNvPr>
          <p:cNvSpPr/>
          <p:nvPr/>
        </p:nvSpPr>
        <p:spPr>
          <a:xfrm>
            <a:off x="1377647" y="425548"/>
            <a:ext cx="5942959" cy="4339650"/>
          </a:xfrm>
          <a:prstGeom prst="rect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38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51147584-4EFE-4DEB-BD9E-EF8D68F6C5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619" y="875714"/>
            <a:ext cx="2474577" cy="2041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3024C3-3390-4CEC-BB1F-4236806FA6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9" t="47810" r="50310" b="28440"/>
          <a:stretch/>
        </p:blipFill>
        <p:spPr>
          <a:xfrm>
            <a:off x="1988431" y="513334"/>
            <a:ext cx="4933858" cy="3930486"/>
          </a:xfrm>
          <a:prstGeom prst="rect">
            <a:avLst/>
          </a:prstGeom>
        </p:spPr>
      </p:pic>
      <p:sp>
        <p:nvSpPr>
          <p:cNvPr id="10" name="Scroll: Horizontal 9">
            <a:extLst>
              <a:ext uri="{FF2B5EF4-FFF2-40B4-BE49-F238E27FC236}">
                <a16:creationId xmlns:a16="http://schemas.microsoft.com/office/drawing/2014/main" id="{0487DF3A-633F-45B3-87AC-E382C643A90D}"/>
              </a:ext>
            </a:extLst>
          </p:cNvPr>
          <p:cNvSpPr/>
          <p:nvPr/>
        </p:nvSpPr>
        <p:spPr>
          <a:xfrm>
            <a:off x="134501" y="4443820"/>
            <a:ext cx="12057499" cy="2677880"/>
          </a:xfrm>
          <a:prstGeom prst="horizontalScroll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72D294-6F2B-4191-B9C3-B94F3B17E5F2}"/>
              </a:ext>
            </a:extLst>
          </p:cNvPr>
          <p:cNvSpPr txBox="1"/>
          <p:nvPr/>
        </p:nvSpPr>
        <p:spPr>
          <a:xfrm>
            <a:off x="951316" y="4932926"/>
            <a:ext cx="10814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- </a:t>
            </a:r>
            <a:r>
              <a:rPr lang="en-US" sz="2400" dirty="0" err="1">
                <a:solidFill>
                  <a:srgbClr val="C00000"/>
                </a:solidFill>
              </a:rPr>
              <a:t>Vua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được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tặng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một</a:t>
            </a:r>
            <a:r>
              <a:rPr lang="en-US" sz="2400" dirty="0">
                <a:solidFill>
                  <a:srgbClr val="C00000"/>
                </a:solidFill>
              </a:rPr>
              <a:t> con </a:t>
            </a:r>
            <a:r>
              <a:rPr lang="en-US" sz="2400" dirty="0" err="1">
                <a:solidFill>
                  <a:srgbClr val="C00000"/>
                </a:solidFill>
              </a:rPr>
              <a:t>chim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hoạ</a:t>
            </a:r>
            <a:r>
              <a:rPr lang="en-US" sz="2400" dirty="0">
                <a:solidFill>
                  <a:srgbClr val="C00000"/>
                </a:solidFill>
              </a:rPr>
              <a:t> mi </a:t>
            </a:r>
            <a:r>
              <a:rPr lang="en-US" sz="2400" dirty="0" err="1">
                <a:solidFill>
                  <a:srgbClr val="C00000"/>
                </a:solidFill>
              </a:rPr>
              <a:t>máy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có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thể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hót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liên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tục</a:t>
            </a:r>
            <a:r>
              <a:rPr lang="en-US" sz="2400" dirty="0">
                <a:solidFill>
                  <a:srgbClr val="C00000"/>
                </a:solidFill>
              </a:rPr>
              <a:t> 30 </a:t>
            </a:r>
            <a:r>
              <a:rPr lang="en-US" sz="2400" dirty="0" err="1">
                <a:solidFill>
                  <a:srgbClr val="C00000"/>
                </a:solidFill>
              </a:rPr>
              <a:t>lần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không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mệt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77F726-5E76-413A-8FE3-4859E41ABD70}"/>
              </a:ext>
            </a:extLst>
          </p:cNvPr>
          <p:cNvSpPr txBox="1"/>
          <p:nvPr/>
        </p:nvSpPr>
        <p:spPr>
          <a:xfrm>
            <a:off x="951316" y="5931652"/>
            <a:ext cx="10814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- </a:t>
            </a:r>
            <a:r>
              <a:rPr lang="en-US" sz="2400" dirty="0" err="1">
                <a:solidFill>
                  <a:srgbClr val="C00000"/>
                </a:solidFill>
              </a:rPr>
              <a:t>Hoạ</a:t>
            </a:r>
            <a:r>
              <a:rPr lang="en-US" sz="2400" dirty="0">
                <a:solidFill>
                  <a:srgbClr val="C00000"/>
                </a:solidFill>
              </a:rPr>
              <a:t> mi </a:t>
            </a:r>
            <a:r>
              <a:rPr lang="en-US" sz="2400" dirty="0" err="1">
                <a:solidFill>
                  <a:srgbClr val="C00000"/>
                </a:solidFill>
              </a:rPr>
              <a:t>buồn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bã</a:t>
            </a:r>
            <a:r>
              <a:rPr lang="en-US" sz="2400" dirty="0">
                <a:solidFill>
                  <a:srgbClr val="C00000"/>
                </a:solidFill>
              </a:rPr>
              <a:t> bay </a:t>
            </a:r>
            <a:r>
              <a:rPr lang="en-US" sz="2400" dirty="0" err="1">
                <a:solidFill>
                  <a:srgbClr val="C00000"/>
                </a:solidFill>
              </a:rPr>
              <a:t>đi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vì</a:t>
            </a:r>
            <a:r>
              <a:rPr lang="en-US" sz="2400" dirty="0">
                <a:solidFill>
                  <a:srgbClr val="C00000"/>
                </a:solidFill>
              </a:rPr>
              <a:t>  </a:t>
            </a:r>
            <a:r>
              <a:rPr lang="en-US" sz="2400" dirty="0" err="1">
                <a:solidFill>
                  <a:srgbClr val="C00000"/>
                </a:solidFill>
              </a:rPr>
              <a:t>cả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triều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đình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rất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thích</a:t>
            </a:r>
            <a:r>
              <a:rPr lang="en-US" sz="2400" dirty="0">
                <a:solidFill>
                  <a:srgbClr val="C00000"/>
                </a:solidFill>
              </a:rPr>
              <a:t> con </a:t>
            </a:r>
            <a:r>
              <a:rPr lang="en-US" sz="2400" dirty="0" err="1">
                <a:solidFill>
                  <a:srgbClr val="C00000"/>
                </a:solidFill>
              </a:rPr>
              <a:t>chim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giả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15" name="Oval 14">
            <a:hlinkClick r:id="rId5" action="ppaction://hlinksldjump">
              <a:snd r:embed="rId2" name="chimes.wav"/>
            </a:hlinkClick>
            <a:extLst>
              <a:ext uri="{FF2B5EF4-FFF2-40B4-BE49-F238E27FC236}">
                <a16:creationId xmlns:a16="http://schemas.microsoft.com/office/drawing/2014/main" id="{C0157F3E-0FFA-4A74-AC56-10529709A1C4}"/>
              </a:ext>
            </a:extLst>
          </p:cNvPr>
          <p:cNvSpPr/>
          <p:nvPr/>
        </p:nvSpPr>
        <p:spPr>
          <a:xfrm>
            <a:off x="1377647" y="446513"/>
            <a:ext cx="592138" cy="51117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01" y="0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11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A991C1-3E9F-41D6-A5CF-605C2DF122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26"/>
          <a:stretch/>
        </p:blipFill>
        <p:spPr>
          <a:xfrm>
            <a:off x="0" y="488772"/>
            <a:ext cx="12184108" cy="64324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09AF2D7-291E-49C3-8C97-9BFC8BF15364}"/>
              </a:ext>
            </a:extLst>
          </p:cNvPr>
          <p:cNvSpPr/>
          <p:nvPr/>
        </p:nvSpPr>
        <p:spPr>
          <a:xfrm>
            <a:off x="1377647" y="425548"/>
            <a:ext cx="5942959" cy="4339650"/>
          </a:xfrm>
          <a:prstGeom prst="rect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38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51147584-4EFE-4DEB-BD9E-EF8D68F6C5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619" y="875714"/>
            <a:ext cx="2474577" cy="2041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3024C3-3390-4CEC-BB1F-4236806FA6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810" r="9309" b="28440"/>
          <a:stretch/>
        </p:blipFill>
        <p:spPr>
          <a:xfrm>
            <a:off x="1988431" y="513334"/>
            <a:ext cx="4933858" cy="3930486"/>
          </a:xfrm>
          <a:prstGeom prst="rect">
            <a:avLst/>
          </a:prstGeom>
        </p:spPr>
      </p:pic>
      <p:sp>
        <p:nvSpPr>
          <p:cNvPr id="10" name="Scroll: Horizontal 9">
            <a:extLst>
              <a:ext uri="{FF2B5EF4-FFF2-40B4-BE49-F238E27FC236}">
                <a16:creationId xmlns:a16="http://schemas.microsoft.com/office/drawing/2014/main" id="{0487DF3A-633F-45B3-87AC-E382C643A90D}"/>
              </a:ext>
            </a:extLst>
          </p:cNvPr>
          <p:cNvSpPr/>
          <p:nvPr/>
        </p:nvSpPr>
        <p:spPr>
          <a:xfrm>
            <a:off x="0" y="4407426"/>
            <a:ext cx="12057499" cy="2677880"/>
          </a:xfrm>
          <a:prstGeom prst="horizontalScroll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72D294-6F2B-4191-B9C3-B94F3B17E5F2}"/>
              </a:ext>
            </a:extLst>
          </p:cNvPr>
          <p:cNvSpPr txBox="1"/>
          <p:nvPr/>
        </p:nvSpPr>
        <p:spPr>
          <a:xfrm>
            <a:off x="1243144" y="5051645"/>
            <a:ext cx="10814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- </a:t>
            </a:r>
            <a:r>
              <a:rPr lang="en-US" sz="2400" dirty="0" err="1">
                <a:solidFill>
                  <a:srgbClr val="C00000"/>
                </a:solidFill>
              </a:rPr>
              <a:t>Lúc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bệnh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nặng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vua</a:t>
            </a:r>
            <a:r>
              <a:rPr lang="en-US" sz="2400" dirty="0">
                <a:solidFill>
                  <a:srgbClr val="C00000"/>
                </a:solidFill>
              </a:rPr>
              <a:t> khao </a:t>
            </a:r>
            <a:r>
              <a:rPr lang="en-US" sz="2400" dirty="0" err="1">
                <a:solidFill>
                  <a:srgbClr val="C00000"/>
                </a:solidFill>
              </a:rPr>
              <a:t>khát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được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nghe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tiếng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hót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của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họa</a:t>
            </a:r>
            <a:r>
              <a:rPr lang="en-US" sz="2400" dirty="0">
                <a:solidFill>
                  <a:srgbClr val="C00000"/>
                </a:solidFill>
              </a:rPr>
              <a:t> mi.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77F726-5E76-413A-8FE3-4859E41ABD70}"/>
              </a:ext>
            </a:extLst>
          </p:cNvPr>
          <p:cNvSpPr txBox="1"/>
          <p:nvPr/>
        </p:nvSpPr>
        <p:spPr>
          <a:xfrm>
            <a:off x="1243145" y="5723990"/>
            <a:ext cx="10814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- </a:t>
            </a:r>
            <a:r>
              <a:rPr lang="en-US" sz="2400" dirty="0" err="1">
                <a:solidFill>
                  <a:srgbClr val="C00000"/>
                </a:solidFill>
              </a:rPr>
              <a:t>Chim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máy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không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hót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được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vì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dùng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lâu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đã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hỏng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13" name="Oval 12">
            <a:hlinkClick r:id="rId8" action="ppaction://hlinksldjump">
              <a:snd r:embed="rId2" name="chimes.wav"/>
            </a:hlinkClick>
            <a:extLst>
              <a:ext uri="{FF2B5EF4-FFF2-40B4-BE49-F238E27FC236}">
                <a16:creationId xmlns:a16="http://schemas.microsoft.com/office/drawing/2014/main" id="{F1D96DD4-0249-4763-A6BE-B30E69E07FD5}"/>
              </a:ext>
            </a:extLst>
          </p:cNvPr>
          <p:cNvSpPr/>
          <p:nvPr/>
        </p:nvSpPr>
        <p:spPr>
          <a:xfrm>
            <a:off x="1377647" y="425548"/>
            <a:ext cx="592137" cy="581573"/>
          </a:xfrm>
          <a:prstGeom prst="ellipse">
            <a:avLst/>
          </a:prstGeom>
          <a:solidFill>
            <a:srgbClr val="B2DE8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83" y="29722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0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A991C1-3E9F-41D6-A5CF-605C2DF122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26"/>
          <a:stretch/>
        </p:blipFill>
        <p:spPr>
          <a:xfrm>
            <a:off x="7892" y="425548"/>
            <a:ext cx="12184108" cy="64324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09AF2D7-291E-49C3-8C97-9BFC8BF15364}"/>
              </a:ext>
            </a:extLst>
          </p:cNvPr>
          <p:cNvSpPr/>
          <p:nvPr/>
        </p:nvSpPr>
        <p:spPr>
          <a:xfrm>
            <a:off x="1377647" y="425548"/>
            <a:ext cx="5942959" cy="4339650"/>
          </a:xfrm>
          <a:prstGeom prst="rect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38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51147584-4EFE-4DEB-BD9E-EF8D68F6C5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619" y="875714"/>
            <a:ext cx="2474577" cy="2041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3024C3-3390-4CEC-BB1F-4236806FA6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7" t="72006" r="50262" b="4244"/>
          <a:stretch/>
        </p:blipFill>
        <p:spPr>
          <a:xfrm>
            <a:off x="1988431" y="476940"/>
            <a:ext cx="4933858" cy="3930486"/>
          </a:xfrm>
          <a:prstGeom prst="rect">
            <a:avLst/>
          </a:prstGeom>
        </p:spPr>
      </p:pic>
      <p:sp>
        <p:nvSpPr>
          <p:cNvPr id="10" name="Scroll: Horizontal 9">
            <a:extLst>
              <a:ext uri="{FF2B5EF4-FFF2-40B4-BE49-F238E27FC236}">
                <a16:creationId xmlns:a16="http://schemas.microsoft.com/office/drawing/2014/main" id="{0487DF3A-633F-45B3-87AC-E382C643A90D}"/>
              </a:ext>
            </a:extLst>
          </p:cNvPr>
          <p:cNvSpPr/>
          <p:nvPr/>
        </p:nvSpPr>
        <p:spPr>
          <a:xfrm>
            <a:off x="0" y="4407426"/>
            <a:ext cx="12057499" cy="2677880"/>
          </a:xfrm>
          <a:prstGeom prst="horizontalScroll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72D294-6F2B-4191-B9C3-B94F3B17E5F2}"/>
              </a:ext>
            </a:extLst>
          </p:cNvPr>
          <p:cNvSpPr txBox="1"/>
          <p:nvPr/>
        </p:nvSpPr>
        <p:spPr>
          <a:xfrm>
            <a:off x="1243146" y="4788460"/>
            <a:ext cx="10814353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</a:rPr>
              <a:t>- </a:t>
            </a:r>
            <a:r>
              <a:rPr lang="en-US" sz="2400" dirty="0" err="1">
                <a:solidFill>
                  <a:srgbClr val="C00000"/>
                </a:solidFill>
              </a:rPr>
              <a:t>Hoạ</a:t>
            </a:r>
            <a:r>
              <a:rPr lang="en-US" sz="2400" dirty="0">
                <a:solidFill>
                  <a:srgbClr val="C00000"/>
                </a:solidFill>
              </a:rPr>
              <a:t> mi </a:t>
            </a:r>
            <a:r>
              <a:rPr lang="en-US" sz="2400" dirty="0" err="1">
                <a:solidFill>
                  <a:srgbClr val="C00000"/>
                </a:solidFill>
              </a:rPr>
              <a:t>thật</a:t>
            </a:r>
            <a:r>
              <a:rPr lang="en-US" sz="2400" dirty="0">
                <a:solidFill>
                  <a:srgbClr val="C00000"/>
                </a:solidFill>
              </a:rPr>
              <a:t> bay </a:t>
            </a:r>
            <a:r>
              <a:rPr lang="en-US" sz="2400" dirty="0" err="1">
                <a:solidFill>
                  <a:srgbClr val="C00000"/>
                </a:solidFill>
              </a:rPr>
              <a:t>từ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rừng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cây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về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đậu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trên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cành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cây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bên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cửa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sổ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hót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cho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vua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nghe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77F726-5E76-413A-8FE3-4859E41ABD70}"/>
              </a:ext>
            </a:extLst>
          </p:cNvPr>
          <p:cNvSpPr txBox="1"/>
          <p:nvPr/>
        </p:nvSpPr>
        <p:spPr>
          <a:xfrm>
            <a:off x="1243146" y="6010066"/>
            <a:ext cx="10814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- </a:t>
            </a:r>
            <a:r>
              <a:rPr lang="en-US" sz="2400" dirty="0" err="1">
                <a:solidFill>
                  <a:srgbClr val="C00000"/>
                </a:solidFill>
              </a:rPr>
              <a:t>Tiếng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hót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của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nó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như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liều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thuốc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bổ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giúp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vua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khỏi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bệnh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13" name="Oval 12">
            <a:hlinkClick r:id="rId8" action="ppaction://hlinksldjump">
              <a:snd r:embed="rId2" name="chimes.wav"/>
            </a:hlinkClick>
            <a:extLst>
              <a:ext uri="{FF2B5EF4-FFF2-40B4-BE49-F238E27FC236}">
                <a16:creationId xmlns:a16="http://schemas.microsoft.com/office/drawing/2014/main" id="{37D9A4CC-7F47-4C60-A225-F467484EC305}"/>
              </a:ext>
            </a:extLst>
          </p:cNvPr>
          <p:cNvSpPr/>
          <p:nvPr/>
        </p:nvSpPr>
        <p:spPr>
          <a:xfrm>
            <a:off x="1477032" y="425548"/>
            <a:ext cx="592138" cy="569815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83" y="29722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35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A991C1-3E9F-41D6-A5CF-605C2DF122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26"/>
          <a:stretch/>
        </p:blipFill>
        <p:spPr>
          <a:xfrm>
            <a:off x="7892" y="432631"/>
            <a:ext cx="12184108" cy="65131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09AF2D7-291E-49C3-8C97-9BFC8BF15364}"/>
              </a:ext>
            </a:extLst>
          </p:cNvPr>
          <p:cNvSpPr/>
          <p:nvPr/>
        </p:nvSpPr>
        <p:spPr>
          <a:xfrm>
            <a:off x="1377647" y="425548"/>
            <a:ext cx="5942959" cy="4339650"/>
          </a:xfrm>
          <a:prstGeom prst="rect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38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51147584-4EFE-4DEB-BD9E-EF8D68F6C5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619" y="875714"/>
            <a:ext cx="2474577" cy="2041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3024C3-3390-4CEC-BB1F-4236806FA6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33" t="72771" r="9276" b="3479"/>
          <a:stretch/>
        </p:blipFill>
        <p:spPr>
          <a:xfrm>
            <a:off x="1984485" y="476940"/>
            <a:ext cx="4933858" cy="3930486"/>
          </a:xfrm>
          <a:prstGeom prst="rect">
            <a:avLst/>
          </a:prstGeom>
        </p:spPr>
      </p:pic>
      <p:sp>
        <p:nvSpPr>
          <p:cNvPr id="10" name="Scroll: Horizontal 9">
            <a:extLst>
              <a:ext uri="{FF2B5EF4-FFF2-40B4-BE49-F238E27FC236}">
                <a16:creationId xmlns:a16="http://schemas.microsoft.com/office/drawing/2014/main" id="{0487DF3A-633F-45B3-87AC-E382C643A90D}"/>
              </a:ext>
            </a:extLst>
          </p:cNvPr>
          <p:cNvSpPr/>
          <p:nvPr/>
        </p:nvSpPr>
        <p:spPr>
          <a:xfrm>
            <a:off x="0" y="4407426"/>
            <a:ext cx="12057499" cy="2677880"/>
          </a:xfrm>
          <a:prstGeom prst="horizontalScroll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72D294-6F2B-4191-B9C3-B94F3B17E5F2}"/>
              </a:ext>
            </a:extLst>
          </p:cNvPr>
          <p:cNvSpPr txBox="1"/>
          <p:nvPr/>
        </p:nvSpPr>
        <p:spPr>
          <a:xfrm>
            <a:off x="1251038" y="4995534"/>
            <a:ext cx="10814353" cy="567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</a:rPr>
              <a:t>- </a:t>
            </a:r>
            <a:r>
              <a:rPr lang="en-US" sz="2400" dirty="0" err="1">
                <a:solidFill>
                  <a:srgbClr val="C00000"/>
                </a:solidFill>
              </a:rPr>
              <a:t>Nhà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vua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muốn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giữ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hoạ</a:t>
            </a:r>
            <a:r>
              <a:rPr lang="en-US" sz="2400" dirty="0">
                <a:solidFill>
                  <a:srgbClr val="C00000"/>
                </a:solidFill>
              </a:rPr>
              <a:t> mi </a:t>
            </a:r>
            <a:r>
              <a:rPr lang="en-US" sz="2400" dirty="0" err="1">
                <a:solidFill>
                  <a:srgbClr val="C00000"/>
                </a:solidFill>
              </a:rPr>
              <a:t>lại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nhưng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nó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xin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được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trở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về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rừng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77F726-5E76-413A-8FE3-4859E41ABD70}"/>
              </a:ext>
            </a:extLst>
          </p:cNvPr>
          <p:cNvSpPr txBox="1"/>
          <p:nvPr/>
        </p:nvSpPr>
        <p:spPr>
          <a:xfrm>
            <a:off x="1243145" y="5793719"/>
            <a:ext cx="10814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- </a:t>
            </a:r>
            <a:r>
              <a:rPr lang="en-US" sz="2400" dirty="0" err="1">
                <a:solidFill>
                  <a:srgbClr val="C00000"/>
                </a:solidFill>
              </a:rPr>
              <a:t>Nó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hứa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chiều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chiều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sẽ</a:t>
            </a:r>
            <a:r>
              <a:rPr lang="en-US" sz="2400" dirty="0">
                <a:solidFill>
                  <a:srgbClr val="C00000"/>
                </a:solidFill>
              </a:rPr>
              <a:t> bay </a:t>
            </a:r>
            <a:r>
              <a:rPr lang="en-US" sz="2400" dirty="0" err="1">
                <a:solidFill>
                  <a:srgbClr val="C00000"/>
                </a:solidFill>
              </a:rPr>
              <a:t>đến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bên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cửa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sổ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hót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cho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vua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nghe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14" name="Oval 13">
            <a:hlinkClick r:id="rId8" action="ppaction://hlinksldjump">
              <a:snd r:embed="rId2" name="chimes.wav"/>
            </a:hlinkClick>
            <a:extLst>
              <a:ext uri="{FF2B5EF4-FFF2-40B4-BE49-F238E27FC236}">
                <a16:creationId xmlns:a16="http://schemas.microsoft.com/office/drawing/2014/main" id="{9CC6C6BB-365D-4C38-8A37-592E53D81601}"/>
              </a:ext>
            </a:extLst>
          </p:cNvPr>
          <p:cNvSpPr/>
          <p:nvPr/>
        </p:nvSpPr>
        <p:spPr>
          <a:xfrm>
            <a:off x="1364958" y="432631"/>
            <a:ext cx="619527" cy="46265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83" y="29722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3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893BDAB1-0469-4A9B-B0C3-D2B17F046ACC}"/>
              </a:ext>
            </a:extLst>
          </p:cNvPr>
          <p:cNvGrpSpPr/>
          <p:nvPr/>
        </p:nvGrpSpPr>
        <p:grpSpPr>
          <a:xfrm>
            <a:off x="382076" y="66368"/>
            <a:ext cx="11809924" cy="6441562"/>
            <a:chOff x="382076" y="66368"/>
            <a:chExt cx="11809924" cy="644156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04CAFC3-D2D9-480D-94BA-ABAA8B6739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5" t="1595" r="2280" b="9266"/>
            <a:stretch/>
          </p:blipFill>
          <p:spPr>
            <a:xfrm>
              <a:off x="382076" y="553372"/>
              <a:ext cx="10413744" cy="5954558"/>
            </a:xfrm>
            <a:prstGeom prst="snip2SameRect">
              <a:avLst>
                <a:gd name="adj1" fmla="val 17159"/>
                <a:gd name="adj2" fmla="val 0"/>
              </a:avLst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9EE1DC3-E792-4D14-97C9-6E3BF3A9C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6903" y="2723292"/>
              <a:ext cx="2063468" cy="104332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A786E54-9BE3-4015-BFDD-6C5101569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0796" y="66368"/>
              <a:ext cx="1981204" cy="1810516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2796826" y="4007625"/>
            <a:ext cx="41084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70C0"/>
                </a:solidFill>
              </a:rPr>
              <a:t>Nghe </a:t>
            </a:r>
            <a:r>
              <a:rPr lang="en-US" sz="44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70C0"/>
                </a:solidFill>
              </a:rPr>
              <a:t>kể</a:t>
            </a:r>
            <a:r>
              <a:rPr lang="en-US" sz="44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70C0"/>
                </a:solidFill>
              </a:rPr>
              <a:t>lại</a:t>
            </a:r>
            <a:r>
              <a:rPr lang="en-US" sz="44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44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70C0"/>
                </a:solidFill>
              </a:rPr>
              <a:t>câu</a:t>
            </a:r>
            <a:r>
              <a:rPr lang="en-US" sz="44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70C0"/>
                </a:solidFill>
              </a:rPr>
              <a:t>chuyện</a:t>
            </a:r>
            <a:endParaRPr lang="en-US" sz="4400" b="1" dirty="0">
              <a:ln w="3175">
                <a:solidFill>
                  <a:srgbClr val="FFFF99"/>
                </a:solidFill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83" y="29722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5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732043FF-528B-4A18-B28A-DDD09AA2AB40}"/>
              </a:ext>
            </a:extLst>
          </p:cNvPr>
          <p:cNvSpPr/>
          <p:nvPr/>
        </p:nvSpPr>
        <p:spPr>
          <a:xfrm>
            <a:off x="6103327" y="2484163"/>
            <a:ext cx="5137449" cy="2912748"/>
          </a:xfrm>
          <a:prstGeom prst="wedgeEllipseCallout">
            <a:avLst>
              <a:gd name="adj1" fmla="val -45806"/>
              <a:gd name="adj2" fmla="val 39713"/>
            </a:avLst>
          </a:prstGeom>
          <a:solidFill>
            <a:srgbClr val="FFFF99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456F90-448A-4849-A5C9-3D352CBA65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" t="5214" b="4849"/>
          <a:stretch/>
        </p:blipFill>
        <p:spPr>
          <a:xfrm flipH="1">
            <a:off x="-2" y="354572"/>
            <a:ext cx="7329949" cy="61789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03327" y="3340372"/>
            <a:ext cx="5275006" cy="1636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chuyện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giúp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hiểu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ra </a:t>
            </a: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điều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07E224-055E-45E5-888C-853AAC1B24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3" t="12828" r="50000" b="-4991"/>
          <a:stretch/>
        </p:blipFill>
        <p:spPr>
          <a:xfrm flipH="1">
            <a:off x="4601589" y="4735517"/>
            <a:ext cx="1843455" cy="1569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3BB1F1-A0A3-4D20-BBB0-24DC3BB21D0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860" y="5435"/>
            <a:ext cx="2398140" cy="19413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0FDE8B-0A79-49A8-A83F-2A8BDDE609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916" y="-73417"/>
            <a:ext cx="2607110" cy="17013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AE503D-62CA-4ECF-A2F2-B60AB8881DF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72" y="-96821"/>
            <a:ext cx="1992080" cy="13000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83" y="29722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11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83" y="0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EEB7603C-189D-4B73-A8E6-B39A541DF1AE}"/>
              </a:ext>
            </a:extLst>
          </p:cNvPr>
          <p:cNvGrpSpPr/>
          <p:nvPr/>
        </p:nvGrpSpPr>
        <p:grpSpPr>
          <a:xfrm>
            <a:off x="-132681" y="-94620"/>
            <a:ext cx="11987810" cy="6628185"/>
            <a:chOff x="-132681" y="-94620"/>
            <a:chExt cx="11987810" cy="662818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CE2C3E5-6D9B-4ED9-8293-0A16BEFA42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12" t="1490" r="2142" b="47579"/>
            <a:stretch/>
          </p:blipFill>
          <p:spPr>
            <a:xfrm>
              <a:off x="4106514" y="-94620"/>
              <a:ext cx="2028249" cy="2059212"/>
            </a:xfrm>
            <a:prstGeom prst="ellipse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E42522F-FA18-41F7-B82F-34D1A9A14A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92" t="13480" r="11458" b="13126"/>
            <a:stretch/>
          </p:blipFill>
          <p:spPr>
            <a:xfrm>
              <a:off x="-132681" y="373829"/>
              <a:ext cx="5761558" cy="6159736"/>
            </a:xfrm>
            <a:prstGeom prst="snip2SameRect">
              <a:avLst/>
            </a:prstGeom>
          </p:spPr>
        </p:pic>
        <p:sp>
          <p:nvSpPr>
            <p:cNvPr id="9" name="Cloud 8">
              <a:extLst>
                <a:ext uri="{FF2B5EF4-FFF2-40B4-BE49-F238E27FC236}">
                  <a16:creationId xmlns:a16="http://schemas.microsoft.com/office/drawing/2014/main" id="{7CC9D7F4-7F0A-4C4E-9907-AE82E852E70F}"/>
                </a:ext>
              </a:extLst>
            </p:cNvPr>
            <p:cNvSpPr/>
            <p:nvPr/>
          </p:nvSpPr>
          <p:spPr>
            <a:xfrm>
              <a:off x="5602777" y="1317647"/>
              <a:ext cx="4028000" cy="2225526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loud 14">
              <a:extLst>
                <a:ext uri="{FF2B5EF4-FFF2-40B4-BE49-F238E27FC236}">
                  <a16:creationId xmlns:a16="http://schemas.microsoft.com/office/drawing/2014/main" id="{EF48E51E-B7D2-40B3-92E4-1548CB91F169}"/>
                </a:ext>
              </a:extLst>
            </p:cNvPr>
            <p:cNvSpPr/>
            <p:nvPr/>
          </p:nvSpPr>
          <p:spPr>
            <a:xfrm rot="274893">
              <a:off x="6323787" y="1693504"/>
              <a:ext cx="4854533" cy="2678144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92D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24667B7-9711-4004-9916-79150CA6E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3087" y="4169872"/>
              <a:ext cx="5339019" cy="230003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F5642E7-DBDA-45B1-9D6A-BC82D66E73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72" t="62644" r="37703" b="-4160"/>
            <a:stretch/>
          </p:blipFill>
          <p:spPr>
            <a:xfrm>
              <a:off x="9826880" y="133257"/>
              <a:ext cx="2028249" cy="142908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B6FA261-EC9A-4C76-92C9-8AC04A5D1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429"/>
            <a:stretch/>
          </p:blipFill>
          <p:spPr>
            <a:xfrm>
              <a:off x="5699096" y="221484"/>
              <a:ext cx="4099757" cy="1366911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6315357" y="2455309"/>
            <a:ext cx="46820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7030A0"/>
                </a:solidFill>
              </a:rPr>
              <a:t>KHỞI ĐỘNG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DC526B3-D974-4797-B204-8473EE9094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8" r="66846" b="42428"/>
          <a:stretch/>
        </p:blipFill>
        <p:spPr>
          <a:xfrm>
            <a:off x="6306104" y="251639"/>
            <a:ext cx="1079434" cy="9039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60" y="103761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1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33C218-6A7F-4FFB-9F6C-EB56B8D07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" y="747252"/>
            <a:ext cx="12180844" cy="61107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EF1868-A401-401C-B28A-7458011D3C08}"/>
              </a:ext>
            </a:extLst>
          </p:cNvPr>
          <p:cNvSpPr txBox="1"/>
          <p:nvPr/>
        </p:nvSpPr>
        <p:spPr>
          <a:xfrm>
            <a:off x="2730501" y="1976645"/>
            <a:ext cx="6730997" cy="240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134: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Kể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chuyện</a:t>
            </a:r>
            <a:endParaRPr lang="en-US" sz="54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sz="54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Chim</a:t>
            </a:r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họa</a:t>
            </a:r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mi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A00BFA-8AE5-4AC8-AE45-3C9B5790919A}"/>
              </a:ext>
            </a:extLst>
          </p:cNvPr>
          <p:cNvSpPr txBox="1"/>
          <p:nvPr/>
        </p:nvSpPr>
        <p:spPr>
          <a:xfrm>
            <a:off x="7610960" y="4652226"/>
            <a:ext cx="3111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AN-ĐÉC-XEN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88F3CA-48B9-4529-B9A1-16D107EBDA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3" t="12828" r="50000" b="-4991"/>
          <a:stretch/>
        </p:blipFill>
        <p:spPr>
          <a:xfrm flipH="1">
            <a:off x="5077580" y="4541448"/>
            <a:ext cx="1843455" cy="1569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6" y="0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831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8599FA-BE03-4E4D-AC07-127D9B5EC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090"/>
            <a:ext cx="12192000" cy="6424092"/>
          </a:xfrm>
          <a:prstGeom prst="rect">
            <a:avLst/>
          </a:prstGeom>
        </p:spPr>
      </p:pic>
      <p:sp>
        <p:nvSpPr>
          <p:cNvPr id="41" name="Cloud 40">
            <a:extLst>
              <a:ext uri="{FF2B5EF4-FFF2-40B4-BE49-F238E27FC236}">
                <a16:creationId xmlns:a16="http://schemas.microsoft.com/office/drawing/2014/main" id="{FE40E698-8FA0-4692-87FC-F6D0013F5190}"/>
              </a:ext>
            </a:extLst>
          </p:cNvPr>
          <p:cNvSpPr/>
          <p:nvPr/>
        </p:nvSpPr>
        <p:spPr>
          <a:xfrm>
            <a:off x="2345826" y="2785006"/>
            <a:ext cx="6231988" cy="1716259"/>
          </a:xfrm>
          <a:prstGeom prst="cloud">
            <a:avLst/>
          </a:prstGeom>
          <a:solidFill>
            <a:srgbClr val="B2DE82"/>
          </a:solidFill>
          <a:ln w="38100"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8173A55-37ED-47DC-9016-7BF889354D60}"/>
              </a:ext>
            </a:extLst>
          </p:cNvPr>
          <p:cNvSpPr txBox="1"/>
          <p:nvPr/>
        </p:nvSpPr>
        <p:spPr>
          <a:xfrm>
            <a:off x="2132750" y="3279394"/>
            <a:ext cx="6231988" cy="72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</a:rPr>
              <a:t>Nghe </a:t>
            </a:r>
            <a:r>
              <a:rPr lang="en-US" sz="4000" dirty="0" err="1">
                <a:solidFill>
                  <a:srgbClr val="C00000"/>
                </a:solidFill>
              </a:rPr>
              <a:t>kể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chuyện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1" y="0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7C833E-A13B-4A4A-BB95-883961E0A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235"/>
            <a:ext cx="12192000" cy="63557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370029-DD54-42EC-BF7E-293264B833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" t="4426" b="7558"/>
          <a:stretch/>
        </p:blipFill>
        <p:spPr>
          <a:xfrm>
            <a:off x="0" y="766916"/>
            <a:ext cx="12192000" cy="5324168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76B59084-4753-427D-9636-E569FE065FD4}"/>
              </a:ext>
            </a:extLst>
          </p:cNvPr>
          <p:cNvSpPr/>
          <p:nvPr/>
        </p:nvSpPr>
        <p:spPr>
          <a:xfrm>
            <a:off x="1150373" y="3068454"/>
            <a:ext cx="9999407" cy="2595715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Trả</a:t>
            </a:r>
            <a:r>
              <a:rPr lang="en-US" sz="4400" b="1" dirty="0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lời</a:t>
            </a:r>
            <a:r>
              <a:rPr lang="en-US" sz="4400" b="1" dirty="0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câu</a:t>
            </a:r>
            <a:r>
              <a:rPr lang="en-US" sz="4400" b="1" dirty="0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hỏi</a:t>
            </a:r>
            <a:r>
              <a:rPr lang="en-US" sz="4400" b="1" dirty="0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theo</a:t>
            </a:r>
            <a:r>
              <a:rPr lang="en-US" sz="4400" b="1" dirty="0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400" b="1" dirty="0" err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tranh</a:t>
            </a:r>
            <a:endParaRPr lang="en-US" sz="4400" b="1" dirty="0">
              <a:ln w="9525">
                <a:solidFill>
                  <a:srgbClr val="FFFF99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01" y="31599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6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A991C1-3E9F-41D6-A5CF-605C2DF122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26"/>
          <a:stretch/>
        </p:blipFill>
        <p:spPr>
          <a:xfrm>
            <a:off x="0" y="425548"/>
            <a:ext cx="12184108" cy="64324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09AF2D7-291E-49C3-8C97-9BFC8BF15364}"/>
              </a:ext>
            </a:extLst>
          </p:cNvPr>
          <p:cNvSpPr/>
          <p:nvPr/>
        </p:nvSpPr>
        <p:spPr>
          <a:xfrm>
            <a:off x="1242133" y="2806500"/>
            <a:ext cx="673381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GIẢI CỨU NHỮNG CHÚ CHIM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1A032DE-D918-460C-8616-BBDB3434AB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6458" y="1171770"/>
            <a:ext cx="2228850" cy="2228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18968C8-DC84-4B50-80DF-BF777E6735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7658" y="1647226"/>
            <a:ext cx="1554163" cy="1277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57" y="0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1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A991C1-3E9F-41D6-A5CF-605C2DF122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6"/>
          <a:stretch/>
        </p:blipFill>
        <p:spPr>
          <a:xfrm>
            <a:off x="15395" y="425548"/>
            <a:ext cx="12184108" cy="64324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D2757A-ED9C-4C50-94AA-8B7B3E1A5C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128" y="3421747"/>
            <a:ext cx="790575" cy="904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F2D452-AE0E-43A3-BC8B-D697A25806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2313" y="2974975"/>
            <a:ext cx="1274762" cy="796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983563-5058-47D3-B011-6933D9F799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2106" y="2686857"/>
            <a:ext cx="1030288" cy="103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151E9C-E260-4E8F-9046-C5763D1060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0416" y="1142305"/>
            <a:ext cx="835025" cy="604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48B81C-22C5-4A0F-AC5E-4AFA94F283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42000" y="650875"/>
            <a:ext cx="787400" cy="820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5E7FA9-058E-43D2-80BF-759B14EF3F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13113" y="1171575"/>
            <a:ext cx="765175" cy="881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B984B4-8892-4999-BA7D-81093A3DFB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36568" y="2352674"/>
            <a:ext cx="1654175" cy="2041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36F128-1127-491C-B079-1737732EEA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31136" y="2052638"/>
            <a:ext cx="1298575" cy="2043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711F84-E0C5-4BC0-9BD5-70EC7F7DB91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58162" y="396876"/>
            <a:ext cx="1298575" cy="2043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CB3884-511F-424A-AEFF-D300C5FDFD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4919" y="423168"/>
            <a:ext cx="1298575" cy="20431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Oval 16">
            <a:hlinkClick r:id="rId14" action="ppaction://hlinksldjump"/>
            <a:extLst>
              <a:ext uri="{FF2B5EF4-FFF2-40B4-BE49-F238E27FC236}">
                <a16:creationId xmlns:a16="http://schemas.microsoft.com/office/drawing/2014/main" id="{0C554564-B60C-4EC3-996C-19F944D6C25C}"/>
              </a:ext>
            </a:extLst>
          </p:cNvPr>
          <p:cNvSpPr/>
          <p:nvPr/>
        </p:nvSpPr>
        <p:spPr>
          <a:xfrm>
            <a:off x="1594655" y="2205001"/>
            <a:ext cx="610785" cy="51117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0A65BE-F159-4AE0-98CC-A587D267A52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5406" y="398463"/>
            <a:ext cx="1298575" cy="2041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Oval 17">
            <a:hlinkClick r:id="rId15" action="ppaction://hlinksldjump"/>
            <a:extLst>
              <a:ext uri="{FF2B5EF4-FFF2-40B4-BE49-F238E27FC236}">
                <a16:creationId xmlns:a16="http://schemas.microsoft.com/office/drawing/2014/main" id="{872E8D48-9BF7-40E9-BF49-07FA4AFEC823}"/>
              </a:ext>
            </a:extLst>
          </p:cNvPr>
          <p:cNvSpPr/>
          <p:nvPr/>
        </p:nvSpPr>
        <p:spPr>
          <a:xfrm>
            <a:off x="3456781" y="2259208"/>
            <a:ext cx="592138" cy="51117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Oval 18">
            <a:hlinkClick r:id="rId16" action="ppaction://hlinksldjump"/>
            <a:extLst>
              <a:ext uri="{FF2B5EF4-FFF2-40B4-BE49-F238E27FC236}">
                <a16:creationId xmlns:a16="http://schemas.microsoft.com/office/drawing/2014/main" id="{06B325E8-41B1-437D-9403-2DFA56B5D494}"/>
              </a:ext>
            </a:extLst>
          </p:cNvPr>
          <p:cNvSpPr/>
          <p:nvPr/>
        </p:nvSpPr>
        <p:spPr>
          <a:xfrm>
            <a:off x="5776045" y="2312482"/>
            <a:ext cx="592137" cy="581573"/>
          </a:xfrm>
          <a:prstGeom prst="ellipse">
            <a:avLst/>
          </a:prstGeom>
          <a:solidFill>
            <a:srgbClr val="B2DE8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Oval 19">
            <a:hlinkClick r:id="rId17" action="ppaction://hlinksldjump"/>
            <a:extLst>
              <a:ext uri="{FF2B5EF4-FFF2-40B4-BE49-F238E27FC236}">
                <a16:creationId xmlns:a16="http://schemas.microsoft.com/office/drawing/2014/main" id="{C3678632-305C-495B-B66F-1021C7E826BB}"/>
              </a:ext>
            </a:extLst>
          </p:cNvPr>
          <p:cNvSpPr/>
          <p:nvPr/>
        </p:nvSpPr>
        <p:spPr>
          <a:xfrm>
            <a:off x="8311564" y="4109292"/>
            <a:ext cx="592138" cy="569815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B3F665-0C6A-4A02-A200-DB753EA8420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5637" y="2770384"/>
            <a:ext cx="1298575" cy="2041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Oval 20">
            <a:hlinkClick r:id="rId18" action="ppaction://hlinksldjump"/>
            <a:extLst>
              <a:ext uri="{FF2B5EF4-FFF2-40B4-BE49-F238E27FC236}">
                <a16:creationId xmlns:a16="http://schemas.microsoft.com/office/drawing/2014/main" id="{566C79E0-D3AF-42B9-958F-F41E6655891E}"/>
              </a:ext>
            </a:extLst>
          </p:cNvPr>
          <p:cNvSpPr/>
          <p:nvPr/>
        </p:nvSpPr>
        <p:spPr>
          <a:xfrm>
            <a:off x="975127" y="4665786"/>
            <a:ext cx="619527" cy="46672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21">
            <a:hlinkClick r:id="rId19" action="ppaction://hlinksldjump"/>
            <a:extLst>
              <a:ext uri="{FF2B5EF4-FFF2-40B4-BE49-F238E27FC236}">
                <a16:creationId xmlns:a16="http://schemas.microsoft.com/office/drawing/2014/main" id="{50FF2B9D-49EC-41EC-89FB-071A4C88239D}"/>
              </a:ext>
            </a:extLst>
          </p:cNvPr>
          <p:cNvSpPr/>
          <p:nvPr/>
        </p:nvSpPr>
        <p:spPr>
          <a:xfrm>
            <a:off x="9924377" y="4242691"/>
            <a:ext cx="619527" cy="46265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3236547-64C2-433F-85AC-1DD9F5A9327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212" y="812019"/>
            <a:ext cx="2474577" cy="2041526"/>
          </a:xfrm>
          <a:prstGeom prst="rect">
            <a:avLst/>
          </a:prstGeom>
        </p:spPr>
      </p:pic>
      <p:pic>
        <p:nvPicPr>
          <p:cNvPr id="33" name="Picture 32">
            <a:hlinkClick r:id="rId21" action="ppaction://hlinksldjump"/>
            <a:extLst>
              <a:ext uri="{FF2B5EF4-FFF2-40B4-BE49-F238E27FC236}">
                <a16:creationId xmlns:a16="http://schemas.microsoft.com/office/drawing/2014/main" id="{4F677BA4-723C-4E42-9B0F-524DB8D5D898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" t="54224" r="66849" b="29835"/>
          <a:stretch/>
        </p:blipFill>
        <p:spPr>
          <a:xfrm>
            <a:off x="9129711" y="5764823"/>
            <a:ext cx="2081984" cy="10931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01" y="0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4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08502 -0.01528 L 0.37656 -0.06991 L 0.52539 -0.06088 " pathEditMode="relative" rAng="0" ptsTypes="AAAA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63" y="-349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0.0957 0.16134 L -0.25963 0.21227 L -0.32552 0.20695 L -0.39622 0.32801 L -0.40508 0.34051 L -0.5293 0.4581 C -0.53255 0.46227 -0.53555 0.4669 -0.53919 0.47037 C -0.54349 0.47431 -0.55299 0.48102 -0.55299 0.48125 L -0.62864 0.56181 L -0.63737 0.57222 L -0.73164 0.60232 " pathEditMode="relative" rAng="0" ptsTypes="AAAAAAAAAA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8900" y="301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-0.09714 0.1088 L -0.19596 0.13727 L -0.29414 0.12546 L -0.49635 0.1507 L -0.62096 0.28634 L -0.79128 0.42732 L -0.84557 0.22616 L -0.88698 0.04838 L -0.91576 0.05671 " pathEditMode="relative" rAng="0" ptsTypes="AAAAAAAAAA">
                                      <p:cBhvr>
                                        <p:cTn id="3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9400" y="21366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232 L 0.09635 0.00047 L 0.22057 -0.01643 L 0.29114 -0.07916 L 0.39765 -0.10301 C 0.40703 -0.10648 0.40442 -0.10277 0.40755 -0.1081 L 0.4582 -0.14004 L 0.47916 -0.05532 C 0.4845 -0.03912 0.48255 -0.04537 0.48502 -0.0368 L 0.5 0.00394 C 0.50638 0.01644 0.50377 0.01227 0.50703 0.01736 L 0.51888 0.0294 C 0.52226 0.03056 0.52552 0.03148 0.52877 0.03264 C 0.52994 0.03334 0.53073 0.03426 0.5319 0.03449 C 0.53659 0.03635 0.53606 0.03635 0.5388 0.03635 L 0.56172 0.04283 L 0.5707 0.04283 L 0.60338 0.06181 L 0.6164 0.1125 C 0.61849 0.12848 0.61836 0.12246 0.61836 0.12963 L 0.63125 0.1669 L 0.66015 0.21111 C 0.66237 0.21482 0.66458 0.21945 0.66705 0.22292 C 0.66888 0.22547 0.67304 0.22963 0.67304 0.22986 L 0.69388 0.24676 C 0.69687 0.24838 0.69974 0.25047 0.70286 0.25162 C 0.70547 0.25278 0.7082 0.25232 0.7108 0.25348 C 0.71224 0.25394 0.71484 0.25672 0.71484 0.25695 L 0.87799 0.28588 " pathEditMode="relative" rAng="0" ptsTypes="AAAAAAAAAAAAAAAAAAAAAAAAAAAAA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9300" y="706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37 L 0.12188 0.14607 L 0.16289 0.29583 L 0.24089 0.35162 L 0.34154 0.33287 L 0.4099 0.31945 L 0.49284 0.31273 L 0.50352 0.27732 L 0.52487 -0.05579 L 0.93203 -0.06574 " pathEditMode="relative" rAng="0" ptsTypes="AAAAAAAAAA">
                                      <p:cBhvr>
                                        <p:cTn id="6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0200" y="146530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0.08178 0.17593 L 0.15456 0.3507 L 0.23256 0.44885 L 0.33464 0.48056 L 0.53282 0.47385 L 0.66524 0.47871 L 0.71993 0.43704 L 0.74128 0.44051 " pathEditMode="relative" rAng="0" ptsTypes="AAAAAAAAA">
                                      <p:cBhvr>
                                        <p:cTn id="7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5700" y="240280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bldLvl="0" animBg="1"/>
      <p:bldP spid="20" grpId="0" bldLvl="0" animBg="1"/>
      <p:bldP spid="21" grpId="0" animBg="1"/>
      <p:bldP spid="2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A991C1-3E9F-41D6-A5CF-605C2DF122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26"/>
          <a:stretch/>
        </p:blipFill>
        <p:spPr>
          <a:xfrm>
            <a:off x="7892" y="425548"/>
            <a:ext cx="12184108" cy="64324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09AF2D7-291E-49C3-8C97-9BFC8BF15364}"/>
              </a:ext>
            </a:extLst>
          </p:cNvPr>
          <p:cNvSpPr/>
          <p:nvPr/>
        </p:nvSpPr>
        <p:spPr>
          <a:xfrm>
            <a:off x="1377647" y="425548"/>
            <a:ext cx="5942959" cy="4339650"/>
          </a:xfrm>
          <a:prstGeom prst="rect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38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51147584-4EFE-4DEB-BD9E-EF8D68F6C5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619" y="875714"/>
            <a:ext cx="2474577" cy="2041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3024C3-3390-4CEC-BB1F-4236806FA6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9" t="24250" r="50000" b="52000"/>
          <a:stretch/>
        </p:blipFill>
        <p:spPr>
          <a:xfrm>
            <a:off x="1859527" y="587211"/>
            <a:ext cx="4933858" cy="3930486"/>
          </a:xfrm>
          <a:prstGeom prst="rect">
            <a:avLst/>
          </a:prstGeom>
        </p:spPr>
      </p:pic>
      <p:sp>
        <p:nvSpPr>
          <p:cNvPr id="7" name="Oval 6">
            <a:hlinkClick r:id="rId5" action="ppaction://hlinksldjump">
              <a:snd r:embed="rId2" name="chimes.wav"/>
            </a:hlinkClick>
            <a:extLst>
              <a:ext uri="{FF2B5EF4-FFF2-40B4-BE49-F238E27FC236}">
                <a16:creationId xmlns:a16="http://schemas.microsoft.com/office/drawing/2014/main" id="{8BF69427-21ED-44B0-ACA2-6D3DBF4FC815}"/>
              </a:ext>
            </a:extLst>
          </p:cNvPr>
          <p:cNvSpPr/>
          <p:nvPr/>
        </p:nvSpPr>
        <p:spPr>
          <a:xfrm>
            <a:off x="1377647" y="425548"/>
            <a:ext cx="619527" cy="466725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Scroll: Horizontal 9">
            <a:extLst>
              <a:ext uri="{FF2B5EF4-FFF2-40B4-BE49-F238E27FC236}">
                <a16:creationId xmlns:a16="http://schemas.microsoft.com/office/drawing/2014/main" id="{0487DF3A-633F-45B3-87AC-E382C643A90D}"/>
              </a:ext>
            </a:extLst>
          </p:cNvPr>
          <p:cNvSpPr/>
          <p:nvPr/>
        </p:nvSpPr>
        <p:spPr>
          <a:xfrm>
            <a:off x="134501" y="4443820"/>
            <a:ext cx="12057499" cy="2677880"/>
          </a:xfrm>
          <a:prstGeom prst="horizontalScroll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72D294-6F2B-4191-B9C3-B94F3B17E5F2}"/>
              </a:ext>
            </a:extLst>
          </p:cNvPr>
          <p:cNvSpPr txBox="1"/>
          <p:nvPr/>
        </p:nvSpPr>
        <p:spPr>
          <a:xfrm>
            <a:off x="1377647" y="4926861"/>
            <a:ext cx="8546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- </a:t>
            </a:r>
            <a:r>
              <a:rPr lang="en-US" sz="2400" dirty="0" err="1">
                <a:solidFill>
                  <a:srgbClr val="C00000"/>
                </a:solidFill>
              </a:rPr>
              <a:t>Nhà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vua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sống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trong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một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cung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điện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tuyệt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đẹp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77F726-5E76-413A-8FE3-4859E41ABD70}"/>
              </a:ext>
            </a:extLst>
          </p:cNvPr>
          <p:cNvSpPr txBox="1"/>
          <p:nvPr/>
        </p:nvSpPr>
        <p:spPr>
          <a:xfrm>
            <a:off x="1377647" y="5486226"/>
            <a:ext cx="8546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- </a:t>
            </a:r>
            <a:r>
              <a:rPr lang="en-US" sz="2400" dirty="0" err="1">
                <a:solidFill>
                  <a:srgbClr val="C00000"/>
                </a:solidFill>
              </a:rPr>
              <a:t>Nơi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đó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có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khu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vườn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đầy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hoa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thơm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cỏ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lạ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520B94-FE93-4653-B2D4-FCC4F99AB873}"/>
              </a:ext>
            </a:extLst>
          </p:cNvPr>
          <p:cNvSpPr txBox="1"/>
          <p:nvPr/>
        </p:nvSpPr>
        <p:spPr>
          <a:xfrm>
            <a:off x="1377646" y="6045591"/>
            <a:ext cx="10806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- </a:t>
            </a:r>
            <a:r>
              <a:rPr lang="en-US" sz="2400" dirty="0" err="1">
                <a:solidFill>
                  <a:srgbClr val="C00000"/>
                </a:solidFill>
              </a:rPr>
              <a:t>Điều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kì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diệu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nhất</a:t>
            </a:r>
            <a:r>
              <a:rPr lang="en-US" sz="2400" dirty="0">
                <a:solidFill>
                  <a:srgbClr val="C00000"/>
                </a:solidFill>
              </a:rPr>
              <a:t>: </a:t>
            </a:r>
            <a:r>
              <a:rPr lang="en-US" sz="2400" dirty="0" err="1">
                <a:solidFill>
                  <a:srgbClr val="C00000"/>
                </a:solidFill>
              </a:rPr>
              <a:t>có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một</a:t>
            </a:r>
            <a:r>
              <a:rPr lang="en-US" sz="2400" dirty="0">
                <a:solidFill>
                  <a:srgbClr val="C00000"/>
                </a:solidFill>
              </a:rPr>
              <a:t> con </a:t>
            </a:r>
            <a:r>
              <a:rPr lang="en-US" sz="2400" dirty="0" err="1">
                <a:solidFill>
                  <a:srgbClr val="C00000"/>
                </a:solidFill>
              </a:rPr>
              <a:t>chim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hoạ</a:t>
            </a:r>
            <a:r>
              <a:rPr lang="en-US" sz="2400" dirty="0">
                <a:solidFill>
                  <a:srgbClr val="C00000"/>
                </a:solidFill>
              </a:rPr>
              <a:t> mi </a:t>
            </a:r>
            <a:r>
              <a:rPr lang="en-US" sz="2400" dirty="0" err="1">
                <a:solidFill>
                  <a:srgbClr val="C00000"/>
                </a:solidFill>
              </a:rPr>
              <a:t>có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tiếng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hót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mê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hồn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  <a:endParaRPr lang="vi-VN" sz="2400" dirty="0">
              <a:solidFill>
                <a:srgbClr val="C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01" y="0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8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A991C1-3E9F-41D6-A5CF-605C2DF122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26"/>
          <a:stretch/>
        </p:blipFill>
        <p:spPr>
          <a:xfrm>
            <a:off x="7892" y="425548"/>
            <a:ext cx="12184108" cy="64324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09AF2D7-291E-49C3-8C97-9BFC8BF15364}"/>
              </a:ext>
            </a:extLst>
          </p:cNvPr>
          <p:cNvSpPr/>
          <p:nvPr/>
        </p:nvSpPr>
        <p:spPr>
          <a:xfrm>
            <a:off x="1377647" y="425548"/>
            <a:ext cx="5942959" cy="4339650"/>
          </a:xfrm>
          <a:prstGeom prst="rect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38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51147584-4EFE-4DEB-BD9E-EF8D68F6C5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619" y="875714"/>
            <a:ext cx="2474577" cy="2041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3024C3-3390-4CEC-BB1F-4236806FA6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EAF1C5"/>
              </a:clrFrom>
              <a:clrTo>
                <a:srgbClr val="EAF1C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0" t="23778" r="9509" b="52472"/>
          <a:stretch/>
        </p:blipFill>
        <p:spPr>
          <a:xfrm>
            <a:off x="1859527" y="587211"/>
            <a:ext cx="4933858" cy="3930486"/>
          </a:xfrm>
          <a:prstGeom prst="rect">
            <a:avLst/>
          </a:prstGeom>
        </p:spPr>
      </p:pic>
      <p:sp>
        <p:nvSpPr>
          <p:cNvPr id="10" name="Scroll: Horizontal 9">
            <a:extLst>
              <a:ext uri="{FF2B5EF4-FFF2-40B4-BE49-F238E27FC236}">
                <a16:creationId xmlns:a16="http://schemas.microsoft.com/office/drawing/2014/main" id="{0487DF3A-633F-45B3-87AC-E382C643A90D}"/>
              </a:ext>
            </a:extLst>
          </p:cNvPr>
          <p:cNvSpPr/>
          <p:nvPr/>
        </p:nvSpPr>
        <p:spPr>
          <a:xfrm>
            <a:off x="134501" y="4443820"/>
            <a:ext cx="12057499" cy="2677880"/>
          </a:xfrm>
          <a:prstGeom prst="horizontalScroll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72D294-6F2B-4191-B9C3-B94F3B17E5F2}"/>
              </a:ext>
            </a:extLst>
          </p:cNvPr>
          <p:cNvSpPr txBox="1"/>
          <p:nvPr/>
        </p:nvSpPr>
        <p:spPr>
          <a:xfrm>
            <a:off x="1377646" y="4926861"/>
            <a:ext cx="10814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- </a:t>
            </a:r>
            <a:r>
              <a:rPr lang="en-US" sz="2400" dirty="0" err="1">
                <a:solidFill>
                  <a:srgbClr val="C00000"/>
                </a:solidFill>
              </a:rPr>
              <a:t>Nhà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vua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đòi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người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hầu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đem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hoạ</a:t>
            </a:r>
            <a:r>
              <a:rPr lang="en-US" sz="2400" dirty="0">
                <a:solidFill>
                  <a:srgbClr val="C00000"/>
                </a:solidFill>
              </a:rPr>
              <a:t> mi </a:t>
            </a:r>
            <a:r>
              <a:rPr lang="en-US" sz="2400" dirty="0" err="1">
                <a:solidFill>
                  <a:srgbClr val="C00000"/>
                </a:solidFill>
              </a:rPr>
              <a:t>đến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hót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cho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vua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nghe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77F726-5E76-413A-8FE3-4859E41ABD70}"/>
              </a:ext>
            </a:extLst>
          </p:cNvPr>
          <p:cNvSpPr txBox="1"/>
          <p:nvPr/>
        </p:nvSpPr>
        <p:spPr>
          <a:xfrm>
            <a:off x="1369754" y="5486226"/>
            <a:ext cx="10814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- </a:t>
            </a:r>
            <a:r>
              <a:rPr lang="en-US" sz="2400" dirty="0" err="1">
                <a:solidFill>
                  <a:srgbClr val="C00000"/>
                </a:solidFill>
              </a:rPr>
              <a:t>Tiếng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hót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của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hoạ</a:t>
            </a:r>
            <a:r>
              <a:rPr lang="en-US" sz="2400" dirty="0">
                <a:solidFill>
                  <a:srgbClr val="C00000"/>
                </a:solidFill>
              </a:rPr>
              <a:t> mi </a:t>
            </a:r>
            <a:r>
              <a:rPr lang="en-US" sz="2400" dirty="0" err="1">
                <a:solidFill>
                  <a:srgbClr val="C00000"/>
                </a:solidFill>
              </a:rPr>
              <a:t>làm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nhà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vua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cảm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động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rơi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nước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mắt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520B94-FE93-4653-B2D4-FCC4F99AB873}"/>
              </a:ext>
            </a:extLst>
          </p:cNvPr>
          <p:cNvSpPr txBox="1"/>
          <p:nvPr/>
        </p:nvSpPr>
        <p:spPr>
          <a:xfrm>
            <a:off x="1377646" y="6045591"/>
            <a:ext cx="10806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- </a:t>
            </a:r>
            <a:r>
              <a:rPr lang="en-US" sz="2400" dirty="0" err="1">
                <a:solidFill>
                  <a:srgbClr val="C00000"/>
                </a:solidFill>
              </a:rPr>
              <a:t>Nhà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vua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giữ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hoạ</a:t>
            </a:r>
            <a:r>
              <a:rPr lang="en-US" sz="2400" dirty="0">
                <a:solidFill>
                  <a:srgbClr val="C00000"/>
                </a:solidFill>
              </a:rPr>
              <a:t> mi </a:t>
            </a:r>
            <a:r>
              <a:rPr lang="en-US" sz="2400" dirty="0" err="1">
                <a:solidFill>
                  <a:srgbClr val="C00000"/>
                </a:solidFill>
              </a:rPr>
              <a:t>lại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cung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điện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  <a:endParaRPr lang="vi-VN" sz="2400" dirty="0">
              <a:solidFill>
                <a:srgbClr val="C00000"/>
              </a:solidFill>
            </a:endParaRPr>
          </a:p>
        </p:txBody>
      </p:sp>
      <p:sp>
        <p:nvSpPr>
          <p:cNvPr id="14" name="Oval 13">
            <a:hlinkClick r:id="rId8" action="ppaction://hlinksldjump">
              <a:snd r:embed="rId2" name="chimes.wav"/>
            </a:hlinkClick>
            <a:extLst>
              <a:ext uri="{FF2B5EF4-FFF2-40B4-BE49-F238E27FC236}">
                <a16:creationId xmlns:a16="http://schemas.microsoft.com/office/drawing/2014/main" id="{2A52331F-7CEA-46D0-982A-AB43B31F50A2}"/>
              </a:ext>
            </a:extLst>
          </p:cNvPr>
          <p:cNvSpPr/>
          <p:nvPr/>
        </p:nvSpPr>
        <p:spPr>
          <a:xfrm>
            <a:off x="1377646" y="469684"/>
            <a:ext cx="610785" cy="51117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01" y="-952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0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194771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2777</TotalTime>
  <Words>281</Words>
  <Application>Microsoft Office PowerPoint</Application>
  <PresentationFormat>Widescreen</PresentationFormat>
  <Paragraphs>42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UTM Avo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Quý Thắng</cp:lastModifiedBy>
  <cp:revision>122</cp:revision>
  <dcterms:created xsi:type="dcterms:W3CDTF">2021-11-01T08:16:43Z</dcterms:created>
  <dcterms:modified xsi:type="dcterms:W3CDTF">2025-03-11T16:04:48Z</dcterms:modified>
</cp:coreProperties>
</file>