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83" r:id="rId2"/>
    <p:sldId id="466" r:id="rId3"/>
    <p:sldId id="545" r:id="rId4"/>
    <p:sldId id="471" r:id="rId5"/>
    <p:sldId id="546" r:id="rId6"/>
    <p:sldId id="472" r:id="rId7"/>
    <p:sldId id="547" r:id="rId8"/>
    <p:sldId id="548" r:id="rId9"/>
    <p:sldId id="558" r:id="rId10"/>
    <p:sldId id="559" r:id="rId11"/>
    <p:sldId id="560" r:id="rId12"/>
    <p:sldId id="561" r:id="rId13"/>
    <p:sldId id="549" r:id="rId14"/>
    <p:sldId id="485" r:id="rId15"/>
    <p:sldId id="544" r:id="rId16"/>
    <p:sldId id="562" r:id="rId17"/>
    <p:sldId id="5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4" autoAdjust="0"/>
    <p:restoredTop sz="88136" autoAdjust="0"/>
  </p:normalViewPr>
  <p:slideViewPr>
    <p:cSldViewPr snapToGrid="0">
      <p:cViewPr varScale="1">
        <p:scale>
          <a:sx n="58" d="100"/>
          <a:sy n="58" d="100"/>
        </p:scale>
        <p:origin x="10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4C09F-44F0-43A8-8F2D-472C7A749895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FE2F4-4BBB-4ACF-97CE-85FF63AD2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2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8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10-Mar-25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4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6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0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1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4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90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3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1" r:id="rId6"/>
    <p:sldLayoutId id="2147483662" r:id="rId7"/>
    <p:sldLayoutId id="2147483664" r:id="rId8"/>
    <p:sldLayoutId id="2147483667" r:id="rId9"/>
    <p:sldLayoutId id="21474836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Xăng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mét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1026124" y="16149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1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3F5F005-27E1-438F-A006-47302912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16F0625-444F-4509-AC6E-FA7A05DC79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567" t="31767" b="37082"/>
          <a:stretch/>
        </p:blipFill>
        <p:spPr>
          <a:xfrm>
            <a:off x="1441342" y="2239513"/>
            <a:ext cx="4685654" cy="634957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2728BFC-EE85-450A-8176-1A622F6932EB}"/>
              </a:ext>
            </a:extLst>
          </p:cNvPr>
          <p:cNvSpPr/>
          <p:nvPr/>
        </p:nvSpPr>
        <p:spPr>
          <a:xfrm>
            <a:off x="3651694" y="4456217"/>
            <a:ext cx="939794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BDA8081-321C-489F-8FF2-3F0F7C9425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3715" r="713" b="5505"/>
          <a:stretch/>
        </p:blipFill>
        <p:spPr>
          <a:xfrm>
            <a:off x="1226409" y="2812478"/>
            <a:ext cx="10350825" cy="107077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3F5F005-27E1-438F-A006-47302912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68C1252-DED9-45F1-AA36-5EEF354F3D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3009"/>
          <a:stretch/>
        </p:blipFill>
        <p:spPr>
          <a:xfrm>
            <a:off x="1892069" y="2572580"/>
            <a:ext cx="5330141" cy="550167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87660E3-4D7F-4925-924C-0A09B162AEA2}"/>
              </a:ext>
            </a:extLst>
          </p:cNvPr>
          <p:cNvSpPr/>
          <p:nvPr/>
        </p:nvSpPr>
        <p:spPr>
          <a:xfrm>
            <a:off x="3003265" y="4329435"/>
            <a:ext cx="939794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F5F0095-454B-4D56-8382-4399EC5E17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3715" r="713" b="5505"/>
          <a:stretch/>
        </p:blipFill>
        <p:spPr>
          <a:xfrm>
            <a:off x="1845575" y="2985537"/>
            <a:ext cx="9472509" cy="97991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139FD5BA-3B0C-4BB5-8AA7-2823720BA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543" y="2184165"/>
            <a:ext cx="2276475" cy="188595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EB21668C-8E8A-49C5-82A4-0A35D452D659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425C70D8-D7F6-4474-BCF5-5AABD8F6FA4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FE875AD2-A1FB-46E8-AEC0-B02DC9AA9366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4C5E121-FECF-4569-871F-7A56E3A2FBC8}"/>
              </a:ext>
            </a:extLst>
          </p:cNvPr>
          <p:cNvSpPr/>
          <p:nvPr/>
        </p:nvSpPr>
        <p:spPr>
          <a:xfrm>
            <a:off x="1995734" y="972669"/>
            <a:ext cx="939794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vạch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chia xăng-ti-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đo,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băng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sau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FEA1A001-5F01-44C3-BE17-6D3D64C8567A}"/>
              </a:ext>
            </a:extLst>
          </p:cNvPr>
          <p:cNvSpPr/>
          <p:nvPr/>
        </p:nvSpPr>
        <p:spPr>
          <a:xfrm>
            <a:off x="1262543" y="4642346"/>
            <a:ext cx="1038169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b) Trong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băng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trên, băng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A069E977-0AE9-4DF7-BB3D-F13CE70BB103}"/>
              </a:ext>
            </a:extLst>
          </p:cNvPr>
          <p:cNvSpPr/>
          <p:nvPr/>
        </p:nvSpPr>
        <p:spPr>
          <a:xfrm>
            <a:off x="1995734" y="5455443"/>
            <a:ext cx="939794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Băng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giấy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màu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xanh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lá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cây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dài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nhất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 dirty="0" err="1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da </a:t>
            </a:r>
            <a:r>
              <a:rPr lang="en-US" sz="2800" dirty="0" err="1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UTM Avo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5D167E10-9C3C-4B78-8AAB-666707FD85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9680"/>
          <a:stretch/>
        </p:blipFill>
        <p:spPr>
          <a:xfrm>
            <a:off x="3867357" y="1809704"/>
            <a:ext cx="5848831" cy="618029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71ECF550-79C4-4A32-BAC7-92D7D908472E}"/>
              </a:ext>
            </a:extLst>
          </p:cNvPr>
          <p:cNvSpPr/>
          <p:nvPr/>
        </p:nvSpPr>
        <p:spPr>
          <a:xfrm>
            <a:off x="5564729" y="2207468"/>
            <a:ext cx="1426913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8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44641B2D-48C8-4EC6-B06C-95046B5EBD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567" t="31767" b="37082"/>
          <a:stretch/>
        </p:blipFill>
        <p:spPr>
          <a:xfrm>
            <a:off x="3967330" y="2653873"/>
            <a:ext cx="4685654" cy="634957"/>
          </a:xfrm>
          <a:prstGeom prst="rect">
            <a:avLst/>
          </a:prstGeom>
        </p:spPr>
      </p:pic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51413130-AB38-4E81-89DF-271B7342D9A6}"/>
              </a:ext>
            </a:extLst>
          </p:cNvPr>
          <p:cNvSpPr/>
          <p:nvPr/>
        </p:nvSpPr>
        <p:spPr>
          <a:xfrm>
            <a:off x="5564730" y="3102981"/>
            <a:ext cx="200898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BABB92C-4249-49D6-A7DE-38A5B405B2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3009"/>
          <a:stretch/>
        </p:blipFill>
        <p:spPr>
          <a:xfrm>
            <a:off x="4126701" y="3673092"/>
            <a:ext cx="5330141" cy="550167"/>
          </a:xfrm>
          <a:prstGeom prst="rect">
            <a:avLst/>
          </a:prstGeom>
        </p:spPr>
      </p:pic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34B0A972-FF5D-406F-ACD5-0C1C04F4A103}"/>
              </a:ext>
            </a:extLst>
          </p:cNvPr>
          <p:cNvSpPr/>
          <p:nvPr/>
        </p:nvSpPr>
        <p:spPr>
          <a:xfrm>
            <a:off x="6310157" y="3948175"/>
            <a:ext cx="168672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11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00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56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639D819-201A-4D3E-AEF9-1E6D26E98C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642" b="19729"/>
          <a:stretch/>
        </p:blipFill>
        <p:spPr>
          <a:xfrm>
            <a:off x="6336822" y="1746319"/>
            <a:ext cx="5011448" cy="292071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C9A7D1D2-F6F6-4B71-8A68-FDF43E5B0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221" t="80271"/>
          <a:stretch/>
        </p:blipFill>
        <p:spPr>
          <a:xfrm>
            <a:off x="5921185" y="4667030"/>
            <a:ext cx="5427085" cy="717839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C14F38EA-071D-4EE0-B254-A1603E88A7D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7" name="Sun 5">
              <a:extLst>
                <a:ext uri="{FF2B5EF4-FFF2-40B4-BE49-F238E27FC236}">
                  <a16:creationId xmlns:a16="http://schemas.microsoft.com/office/drawing/2014/main" id="{D79FE417-3707-48CB-B590-A52E404D93E0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" name="Rounded Rectangle 5">
              <a:extLst>
                <a:ext uri="{FF2B5EF4-FFF2-40B4-BE49-F238E27FC236}">
                  <a16:creationId xmlns:a16="http://schemas.microsoft.com/office/drawing/2014/main" id="{6786D05F-AF43-41D1-9A84-4750838A665F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482194A-F394-444F-813A-398D8AABAF8B}"/>
              </a:ext>
            </a:extLst>
          </p:cNvPr>
          <p:cNvSpPr/>
          <p:nvPr/>
        </p:nvSpPr>
        <p:spPr>
          <a:xfrm>
            <a:off x="1922516" y="885972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32C3750-1D4E-46AA-9BD1-D4DAFAAB8D0D}"/>
              </a:ext>
            </a:extLst>
          </p:cNvPr>
          <p:cNvSpPr/>
          <p:nvPr/>
        </p:nvSpPr>
        <p:spPr>
          <a:xfrm>
            <a:off x="1350124" y="2592313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Nhãn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cm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vi-VN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Nhãn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vở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8 </a:t>
            </a:r>
            <a:r>
              <a:rPr lang="vi-VN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cm</a:t>
            </a:r>
            <a:r>
              <a:rPr lang="vi-VN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DF4664F9-9C9D-4706-A663-45FCA2757BD6}"/>
              </a:ext>
            </a:extLst>
          </p:cNvPr>
          <p:cNvSpPr/>
          <p:nvPr/>
        </p:nvSpPr>
        <p:spPr>
          <a:xfrm>
            <a:off x="1287567" y="3015309"/>
            <a:ext cx="614362" cy="6143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73389"/>
            <a:ext cx="6234053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01024F0B-F3AC-4716-BBAA-771CE3A114A3}"/>
              </a:ext>
            </a:extLst>
          </p:cNvPr>
          <p:cNvGrpSpPr/>
          <p:nvPr/>
        </p:nvGrpSpPr>
        <p:grpSpPr>
          <a:xfrm>
            <a:off x="1130011" y="1343891"/>
            <a:ext cx="10153650" cy="4811423"/>
            <a:chOff x="1130011" y="1343891"/>
            <a:chExt cx="10153650" cy="4811423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DD4C10D4-64EC-43D2-8AF3-0699521B7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0011" y="1478539"/>
              <a:ext cx="10153650" cy="4676775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D302D24E-7E31-490F-B597-7E00F57AA4C8}"/>
                </a:ext>
              </a:extLst>
            </p:cNvPr>
            <p:cNvSpPr/>
            <p:nvPr/>
          </p:nvSpPr>
          <p:spPr>
            <a:xfrm>
              <a:off x="1385455" y="1343891"/>
              <a:ext cx="4904509" cy="775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339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3F5F005-27E1-438F-A006-47302912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D57E59A7-A345-44B8-AAC7-93D5C5A4EDD3}"/>
              </a:ext>
            </a:extLst>
          </p:cNvPr>
          <p:cNvSpPr txBox="1"/>
          <p:nvPr/>
        </p:nvSpPr>
        <p:spPr>
          <a:xfrm>
            <a:off x="2112567" y="2215986"/>
            <a:ext cx="9648182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1/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Ấn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vào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virut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ra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câu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hỏi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2/ Ấ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chú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ếch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quay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3/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Ấn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vào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cái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hòm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ra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món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3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4/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Ấn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vào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ngôi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trường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để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ra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Slide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kết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luận</a:t>
            </a:r>
            <a:r>
              <a:rPr lang="en-GB" sz="32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.</a:t>
            </a:r>
            <a:endParaRPr kumimoji="0" lang="en-VN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47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331655" y="2876324"/>
            <a:ext cx="5416062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8F73FC9-429C-4878-9025-F9AAA75F5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0212" y="1534391"/>
            <a:ext cx="8791575" cy="4191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CCCF6B-E6E8-4CB1-8BF3-706F368BF862}"/>
              </a:ext>
            </a:extLst>
          </p:cNvPr>
          <p:cNvSpPr txBox="1"/>
          <p:nvPr/>
        </p:nvSpPr>
        <p:spPr>
          <a:xfrm>
            <a:off x="984738" y="947943"/>
            <a:ext cx="1080398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6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2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386807" y="2530261"/>
            <a:ext cx="5212715" cy="193899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B516298-FE4B-4AD4-BDA2-D685BF151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5066" y="1894876"/>
            <a:ext cx="1110479" cy="615265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0306A8F-ACA6-4316-AD0A-9FE2C54711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5276" y="1789830"/>
            <a:ext cx="2476068" cy="720311"/>
          </a:xfrm>
          <a:prstGeom prst="rect">
            <a:avLst/>
          </a:prstGeom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8479CA5-D82A-435C-B662-8804C3994BA5}"/>
              </a:ext>
            </a:extLst>
          </p:cNvPr>
          <p:cNvSpPr/>
          <p:nvPr/>
        </p:nvSpPr>
        <p:spPr>
          <a:xfrm>
            <a:off x="1071973" y="929272"/>
            <a:ext cx="1004805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Xăng -  ti -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đơn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tắt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E10580E4-4E06-457A-A2C4-23B09E0F9DEB}"/>
              </a:ext>
            </a:extLst>
          </p:cNvPr>
          <p:cNvSpPr/>
          <p:nvPr/>
        </p:nvSpPr>
        <p:spPr>
          <a:xfrm>
            <a:off x="3193453" y="2423842"/>
            <a:ext cx="1139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F739DED-CB8C-4EBF-8995-38D452411C69}"/>
              </a:ext>
            </a:extLst>
          </p:cNvPr>
          <p:cNvSpPr/>
          <p:nvPr/>
        </p:nvSpPr>
        <p:spPr>
          <a:xfrm>
            <a:off x="2097330" y="2826414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xăng -  ti -</a:t>
            </a:r>
            <a:r>
              <a:rPr kumimoji="0" lang="vi-VN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mét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304D708-D510-45EE-9197-092BCDBAB1D4}"/>
              </a:ext>
            </a:extLst>
          </p:cNvPr>
          <p:cNvSpPr/>
          <p:nvPr/>
        </p:nvSpPr>
        <p:spPr>
          <a:xfrm>
            <a:off x="7769131" y="2366853"/>
            <a:ext cx="1139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cm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54B22F8E-F3E7-44C1-B529-85394262C3EC}"/>
              </a:ext>
            </a:extLst>
          </p:cNvPr>
          <p:cNvSpPr/>
          <p:nvPr/>
        </p:nvSpPr>
        <p:spPr>
          <a:xfrm>
            <a:off x="6738606" y="2814940"/>
            <a:ext cx="368910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 xăng -  ti -</a:t>
            </a:r>
            <a:r>
              <a:rPr kumimoji="0" lang="vi-VN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mét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4F18B3F-A586-434B-A3BD-0BE2B9BB96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2771"/>
          <a:stretch/>
        </p:blipFill>
        <p:spPr>
          <a:xfrm>
            <a:off x="2876982" y="5195455"/>
            <a:ext cx="6728306" cy="80405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29E1E02-0780-4E92-8CA4-4F56F96432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982" y="4315483"/>
            <a:ext cx="6724650" cy="895350"/>
          </a:xfrm>
          <a:prstGeom prst="rect">
            <a:avLst/>
          </a:prstGeom>
        </p:spPr>
      </p:pic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056A6E0D-6350-446B-89DE-3A0F72D20A5A}"/>
              </a:ext>
            </a:extLst>
          </p:cNvPr>
          <p:cNvCxnSpPr/>
          <p:nvPr/>
        </p:nvCxnSpPr>
        <p:spPr>
          <a:xfrm>
            <a:off x="3505200" y="4475455"/>
            <a:ext cx="0" cy="720000"/>
          </a:xfrm>
          <a:prstGeom prst="line">
            <a:avLst/>
          </a:prstGeom>
          <a:ln w="28575">
            <a:solidFill>
              <a:srgbClr val="F866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DD5F11CB-0151-43BC-8A43-11B16472B85A}"/>
              </a:ext>
            </a:extLst>
          </p:cNvPr>
          <p:cNvCxnSpPr/>
          <p:nvPr/>
        </p:nvCxnSpPr>
        <p:spPr>
          <a:xfrm>
            <a:off x="7329056" y="4490833"/>
            <a:ext cx="0" cy="720000"/>
          </a:xfrm>
          <a:prstGeom prst="line">
            <a:avLst/>
          </a:prstGeom>
          <a:ln w="28575">
            <a:solidFill>
              <a:srgbClr val="F8669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6CE425E-4054-4CD3-A629-D495F0BBDD21}"/>
              </a:ext>
            </a:extLst>
          </p:cNvPr>
          <p:cNvSpPr/>
          <p:nvPr/>
        </p:nvSpPr>
        <p:spPr>
          <a:xfrm>
            <a:off x="914007" y="3584896"/>
            <a:ext cx="1054361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vạch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chia xăng - ti -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893547FC-BED9-4CC5-BCD8-490E3EEEC5BB}"/>
              </a:ext>
            </a:extLst>
          </p:cNvPr>
          <p:cNvSpPr/>
          <p:nvPr/>
        </p:nvSpPr>
        <p:spPr>
          <a:xfrm>
            <a:off x="4484932" y="5930833"/>
            <a:ext cx="3401768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Bút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chì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7 </a:t>
            </a:r>
            <a:r>
              <a:rPr kumimoji="0" lang="vi-VN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cm</a:t>
            </a: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E6312B7-175C-457D-8CE2-F1A353C05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50" y="2195512"/>
            <a:ext cx="10115550" cy="24669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15A235B-097A-4C62-973E-D80AF501B413}"/>
              </a:ext>
            </a:extLst>
          </p:cNvPr>
          <p:cNvGrpSpPr/>
          <p:nvPr/>
        </p:nvGrpSpPr>
        <p:grpSpPr>
          <a:xfrm>
            <a:off x="752600" y="724627"/>
            <a:ext cx="1169916" cy="937052"/>
            <a:chOff x="676210" y="604864"/>
            <a:chExt cx="1439077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96CAEEAE-F5CE-43EF-BC1F-BD00018E5CDD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DBC95CBF-1565-4205-A922-007E039005D6}"/>
                </a:ext>
              </a:extLst>
            </p:cNvPr>
            <p:cNvSpPr/>
            <p:nvPr/>
          </p:nvSpPr>
          <p:spPr>
            <a:xfrm>
              <a:off x="676210" y="814637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0839ADE-E209-4C90-AE4A-C0AE8CD7E9C2}"/>
              </a:ext>
            </a:extLst>
          </p:cNvPr>
          <p:cNvSpPr/>
          <p:nvPr/>
        </p:nvSpPr>
        <p:spPr>
          <a:xfrm>
            <a:off x="1922516" y="885972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nhiêu xăng - ti -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E848F92C-6FFD-45A6-B8B8-F922BF7FE2FA}"/>
              </a:ext>
            </a:extLst>
          </p:cNvPr>
          <p:cNvSpPr/>
          <p:nvPr/>
        </p:nvSpPr>
        <p:spPr>
          <a:xfrm>
            <a:off x="4395116" y="5145881"/>
            <a:ext cx="444408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Hộp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14 </a:t>
            </a:r>
            <a:r>
              <a:rPr kumimoji="0" lang="vi-VN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cm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4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8B90DAC-3E83-4A9B-8093-97C34C327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2755" y="2184165"/>
            <a:ext cx="7400925" cy="20383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139FD5BA-3B0C-4BB5-8AA7-2823720BA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543" y="2184165"/>
            <a:ext cx="2276475" cy="1885950"/>
          </a:xfrm>
          <a:prstGeom prst="rect">
            <a:avLst/>
          </a:prstGeom>
        </p:spPr>
      </p:pic>
      <p:grpSp>
        <p:nvGrpSpPr>
          <p:cNvPr id="7" name="Group 4">
            <a:extLst>
              <a:ext uri="{FF2B5EF4-FFF2-40B4-BE49-F238E27FC236}">
                <a16:creationId xmlns:a16="http://schemas.microsoft.com/office/drawing/2014/main" id="{EB21668C-8E8A-49C5-82A4-0A35D452D659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425C70D8-D7F6-4474-BCF5-5AABD8F6FA4E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FE875AD2-A1FB-46E8-AEC0-B02DC9AA9366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F4C5E121-FECF-4569-871F-7A56E3A2FBC8}"/>
              </a:ext>
            </a:extLst>
          </p:cNvPr>
          <p:cNvSpPr/>
          <p:nvPr/>
        </p:nvSpPr>
        <p:spPr>
          <a:xfrm>
            <a:off x="1995734" y="972669"/>
            <a:ext cx="939794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vạch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chia xăng-ti-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mét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đo,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băng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sau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6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3F5F005-27E1-438F-A006-47302912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EBD5DE2-B699-480F-8255-7870BFB53E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69680"/>
          <a:stretch/>
        </p:blipFill>
        <p:spPr>
          <a:xfrm>
            <a:off x="1186150" y="2567623"/>
            <a:ext cx="5848831" cy="618029"/>
          </a:xfrm>
          <a:prstGeom prst="rect">
            <a:avLst/>
          </a:prstGeom>
        </p:spPr>
      </p:pic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528BD8E7-301C-44C2-8320-4773AA0D40D1}"/>
              </a:ext>
            </a:extLst>
          </p:cNvPr>
          <p:cNvSpPr/>
          <p:nvPr/>
        </p:nvSpPr>
        <p:spPr>
          <a:xfrm>
            <a:off x="4315371" y="4325810"/>
            <a:ext cx="939794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Băng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giấy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90D3050B-3930-49EE-AF00-BCFA878DAD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3715" r="713" b="5505"/>
          <a:stretch/>
        </p:blipFill>
        <p:spPr>
          <a:xfrm>
            <a:off x="1127157" y="3045502"/>
            <a:ext cx="10361838" cy="91781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0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301</Words>
  <Application>Microsoft Office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UTM Avo</vt:lpstr>
      <vt:lpstr>2_Office Theme</vt:lpstr>
      <vt:lpstr>Tuần 24 Bài 53: Xăng – ti – mét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Quý Thắng</cp:lastModifiedBy>
  <cp:revision>75</cp:revision>
  <dcterms:created xsi:type="dcterms:W3CDTF">2021-12-17T13:13:06Z</dcterms:created>
  <dcterms:modified xsi:type="dcterms:W3CDTF">2025-03-10T05:52:24Z</dcterms:modified>
</cp:coreProperties>
</file>