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4"/>
  </p:notesMasterIdLst>
  <p:sldIdLst>
    <p:sldId id="290" r:id="rId2"/>
    <p:sldId id="271" r:id="rId3"/>
    <p:sldId id="297" r:id="rId4"/>
    <p:sldId id="308" r:id="rId5"/>
    <p:sldId id="347" r:id="rId6"/>
    <p:sldId id="352" r:id="rId7"/>
    <p:sldId id="366" r:id="rId8"/>
    <p:sldId id="367" r:id="rId9"/>
    <p:sldId id="368" r:id="rId10"/>
    <p:sldId id="259" r:id="rId11"/>
    <p:sldId id="375" r:id="rId12"/>
    <p:sldId id="377" r:id="rId13"/>
    <p:sldId id="354" r:id="rId14"/>
    <p:sldId id="353" r:id="rId15"/>
    <p:sldId id="378" r:id="rId16"/>
    <p:sldId id="379" r:id="rId17"/>
    <p:sldId id="380" r:id="rId18"/>
    <p:sldId id="382" r:id="rId19"/>
    <p:sldId id="360" r:id="rId20"/>
    <p:sldId id="374" r:id="rId21"/>
    <p:sldId id="270" r:id="rId22"/>
    <p:sldId id="260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1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5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32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6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18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2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8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7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6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6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0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4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1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2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7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096653" y="1648606"/>
            <a:ext cx="599875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124, 125</a:t>
            </a: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1022009" y="16149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TRƯỜNG TIỂU HỌC ÁI MỘ 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6" y="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0F950-8F0B-4100-B270-E0FEA4D36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8" t="20193" r="6031" b="20116"/>
          <a:stretch/>
        </p:blipFill>
        <p:spPr>
          <a:xfrm>
            <a:off x="1222910" y="2366506"/>
            <a:ext cx="5361271" cy="3346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07CEEF-F33D-407E-B110-305A2EB918DB}"/>
              </a:ext>
            </a:extLst>
          </p:cNvPr>
          <p:cNvSpPr txBox="1"/>
          <p:nvPr/>
        </p:nvSpPr>
        <p:spPr>
          <a:xfrm>
            <a:off x="3903545" y="661261"/>
            <a:ext cx="419270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 BẢNG CON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A010C-8BAC-4B72-A2D9-147F62F60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282" y="2366506"/>
            <a:ext cx="2111604" cy="1449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FCDC0F-E20E-481D-95D8-1FF2852E47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4" t="31853" r="11751" b="32212"/>
          <a:stretch/>
        </p:blipFill>
        <p:spPr>
          <a:xfrm>
            <a:off x="7964477" y="4813702"/>
            <a:ext cx="2132925" cy="899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29C82-7893-4C67-AFAF-5F4199A38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533524"/>
            <a:ext cx="10496550" cy="609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7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1D7A2D-E9CA-472B-8C6A-D303A66DB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485103"/>
            <a:ext cx="10782300" cy="630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7E897-1DFC-4FBF-AB0A-BE3787E58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81" y="530818"/>
            <a:ext cx="10510837" cy="61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B288B-86D9-4D7D-B5ED-57CEDAAD0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519889"/>
            <a:ext cx="10563225" cy="61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84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19F4E8-9796-44B7-9CB4-2F65F7B86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502670"/>
            <a:ext cx="10687050" cy="62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6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636333-9511-4B05-9101-27EFC55A5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501560"/>
            <a:ext cx="10644187" cy="620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2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50C640-FBEB-4888-B17F-B29BE7771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81" y="485156"/>
            <a:ext cx="10739437" cy="62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27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A4847-6D90-4813-99B2-A64385997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604344"/>
            <a:ext cx="10401300" cy="60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54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C3E6B-F87C-4A8C-8C3B-B14158364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67" y="1548555"/>
            <a:ext cx="8449514" cy="4908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4BA83-840F-4E21-A255-B9360E8A4EF0}"/>
              </a:ext>
            </a:extLst>
          </p:cNvPr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THƯ GIÃN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40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B96C8BB-35F1-4C73-B2C7-154D6E464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82" y="1023358"/>
            <a:ext cx="9338733" cy="4811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11CBC0-3862-4BBA-A420-84044FD29FCC}"/>
              </a:ext>
            </a:extLst>
          </p:cNvPr>
          <p:cNvSpPr txBox="1"/>
          <p:nvPr/>
        </p:nvSpPr>
        <p:spPr>
          <a:xfrm>
            <a:off x="4379407" y="2648842"/>
            <a:ext cx="5413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6600" b="1" kern="1200">
                <a:solidFill>
                  <a:srgbClr val="FF0000"/>
                </a:solidFill>
                <a:latin typeface="UTM Avo"/>
                <a:ea typeface="+mn-ea"/>
              </a:rPr>
              <a:t>KHỞI ĐỘNG</a:t>
            </a:r>
            <a:endParaRPr lang="en-US" sz="6600" b="1" kern="1200" dirty="0">
              <a:solidFill>
                <a:srgbClr val="FF0000"/>
              </a:solidFill>
              <a:latin typeface="UTM Avo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1114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44AE20-AD6F-4E3D-9773-84BAEA19EA85}"/>
              </a:ext>
            </a:extLst>
          </p:cNvPr>
          <p:cNvSpPr txBox="1"/>
          <p:nvPr/>
        </p:nvSpPr>
        <p:spPr>
          <a:xfrm>
            <a:off x="3413070" y="435023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UTM Avo" panose="02040603050506020204" pitchFamily="18" charset="0"/>
              </a:rPr>
              <a:t>sinh</a:t>
            </a:r>
            <a:r>
              <a:rPr lang="en-US" sz="3600" b="1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UTM Avo" panose="02040603050506020204" pitchFamily="18" charset="0"/>
              </a:rPr>
              <a:t>thực</a:t>
            </a:r>
            <a:r>
              <a:rPr lang="en-US" sz="3600" b="1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UTM Avo" panose="02040603050506020204" pitchFamily="18" charset="0"/>
              </a:rPr>
              <a:t>hành</a:t>
            </a:r>
            <a:r>
              <a:rPr lang="en-US" sz="3600" b="1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UTM Avo" panose="02040603050506020204" pitchFamily="18" charset="0"/>
              </a:rPr>
              <a:t>viết</a:t>
            </a:r>
            <a:r>
              <a:rPr lang="en-US" sz="3600" b="1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UTM Avo" panose="02040603050506020204" pitchFamily="18" charset="0"/>
              </a:rPr>
              <a:t>vở</a:t>
            </a:r>
            <a:endParaRPr lang="en-US" sz="3600" b="1" dirty="0">
              <a:solidFill>
                <a:schemeClr val="accent1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77245-4869-48A4-A21A-086B99E1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25" y="1042671"/>
            <a:ext cx="9458960" cy="54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59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11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68"/>
          <a:stretch/>
        </p:blipFill>
        <p:spPr>
          <a:xfrm>
            <a:off x="0" y="6768"/>
            <a:ext cx="12192000" cy="68512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772" y="2385075"/>
            <a:ext cx="1089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noProof="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48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oen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oet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nhoẻn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miệng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khoét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tổ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6D6058-F1B2-47BD-8D20-FF059622A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52"/>
            <a:ext cx="1390650" cy="646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E20E07-56DB-448A-A883-0149CB19901A}"/>
              </a:ext>
            </a:extLst>
          </p:cNvPr>
          <p:cNvSpPr txBox="1"/>
          <p:nvPr/>
        </p:nvSpPr>
        <p:spPr>
          <a:xfrm>
            <a:off x="552274" y="3071177"/>
            <a:ext cx="1089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noProof="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uyên</a:t>
            </a:r>
            <a:r>
              <a:rPr lang="en-US" sz="3600" b="1" kern="1200" noProof="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uyêt</a:t>
            </a:r>
            <a:r>
              <a:rPr lang="en-US" sz="3600" b="1" kern="1200" noProof="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khuyên</a:t>
            </a:r>
            <a:r>
              <a:rPr lang="en-US" sz="3600" b="1" kern="1200" noProof="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duyệt</a:t>
            </a:r>
            <a:r>
              <a:rPr lang="en-US" sz="3600" b="1" kern="1200" noProof="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noProof="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binh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2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113088" y="3183902"/>
            <a:ext cx="4485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KHÁM 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A0EDC-6941-4121-8214-E580D1D989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45214" r="6776" b="32518"/>
          <a:stretch/>
        </p:blipFill>
        <p:spPr>
          <a:xfrm>
            <a:off x="-247996" y="1600200"/>
            <a:ext cx="12416296" cy="1704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F1D4E0-0B8C-4893-905C-BFA509B8B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4624" r="6520" b="28284"/>
          <a:stretch/>
        </p:blipFill>
        <p:spPr>
          <a:xfrm>
            <a:off x="193964" y="3683635"/>
            <a:ext cx="1199803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27B71E-A0EA-4748-96A3-85F1D53A5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45214" r="41807" b="32518"/>
          <a:stretch/>
        </p:blipFill>
        <p:spPr>
          <a:xfrm>
            <a:off x="1020589" y="1561004"/>
            <a:ext cx="9352443" cy="19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2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09F965-6C3A-434A-ACCB-EB97C5B09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7" t="44947" r="5503" b="32785"/>
          <a:stretch/>
        </p:blipFill>
        <p:spPr>
          <a:xfrm>
            <a:off x="2522075" y="1082121"/>
            <a:ext cx="6739911" cy="196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5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2D3494-5BB9-43D2-AED7-050313866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4624" r="51312" b="28284"/>
          <a:stretch/>
        </p:blipFill>
        <p:spPr>
          <a:xfrm>
            <a:off x="1800894" y="1428915"/>
            <a:ext cx="8384950" cy="26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2E4821-3AFE-494C-A303-06CF2D51E1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1" t="44624" r="6520" b="28284"/>
          <a:stretch/>
        </p:blipFill>
        <p:spPr>
          <a:xfrm>
            <a:off x="1401320" y="885724"/>
            <a:ext cx="9332795" cy="249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687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51</Words>
  <Application>Microsoft Office PowerPoint</Application>
  <PresentationFormat>Widescreen</PresentationFormat>
  <Paragraphs>11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HP001 4 hàng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 </dc:title>
  <dc:creator>Administrator</dc:creator>
  <cp:lastModifiedBy>Quý Thắng</cp:lastModifiedBy>
  <cp:revision>35</cp:revision>
  <dcterms:created xsi:type="dcterms:W3CDTF">2021-11-01T08:16:43Z</dcterms:created>
  <dcterms:modified xsi:type="dcterms:W3CDTF">2025-03-10T05:47:46Z</dcterms:modified>
</cp:coreProperties>
</file>