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0" r:id="rId2"/>
    <p:sldId id="380" r:id="rId3"/>
    <p:sldId id="381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358" r:id="rId12"/>
    <p:sldId id="411" r:id="rId13"/>
    <p:sldId id="405" r:id="rId14"/>
    <p:sldId id="410" r:id="rId15"/>
    <p:sldId id="270" r:id="rId16"/>
  </p:sldIdLst>
  <p:sldSz cx="12192000" cy="6858000"/>
  <p:notesSz cx="6858000" cy="9144000"/>
  <p:embeddedFontLst>
    <p:embeddedFont>
      <p:font typeface=".VnAristote" panose="020B7200000000000000" pitchFamily="34" charset="0"/>
      <p:regular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0B84D-5671-42FE-A86D-31E823C0B654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2215-1D4B-4DA5-BEF3-A03A39E6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4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7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855" r:id="rId18"/>
    <p:sldLayoutId id="214748386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66718" y="1648606"/>
            <a:ext cx="805861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đuôi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013666" y="16149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3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B119D-372C-43C9-96C5-1BDF2CDF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" b="831"/>
          <a:stretch/>
        </p:blipFill>
        <p:spPr>
          <a:xfrm>
            <a:off x="2298569" y="302666"/>
            <a:ext cx="7626481" cy="66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052" y="1739911"/>
            <a:ext cx="8872990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3366053" y="2755783"/>
            <a:ext cx="723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white"/>
                </a:solidFill>
                <a:latin typeface="UTM Avo" panose="02040603050506020204" pitchFamily="18" charset="0"/>
              </a:rPr>
              <a:t>Thi</a:t>
            </a:r>
            <a:r>
              <a:rPr lang="en-US" sz="4800" dirty="0">
                <a:solidFill>
                  <a:prstClr val="white"/>
                </a:solidFill>
                <a:latin typeface="UTM Avo" panose="02040603050506020204" pitchFamily="18" charset="0"/>
              </a:rPr>
              <a:t> k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ể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7725" y="822325"/>
            <a:ext cx="11344275" cy="1143000"/>
          </a:xfrm>
        </p:spPr>
        <p:txBody>
          <a:bodyPr/>
          <a:lstStyle/>
          <a:p>
            <a:pPr algn="l"/>
            <a:r>
              <a:rPr lang="en-US" dirty="0" err="1">
                <a:latin typeface="UTM Avo" panose="02040603050506020204" pitchFamily="18" charset="0"/>
              </a:rPr>
              <a:t>Nhìn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tranh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toàn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chuyện</a:t>
            </a:r>
            <a:endParaRPr lang="en-US" b="1" dirty="0">
              <a:latin typeface="UTM Avo" panose="02040603050506020204" pitchFamily="18" charset="0"/>
            </a:endParaRPr>
          </a:p>
        </p:txBody>
      </p:sp>
      <p:sp>
        <p:nvSpPr>
          <p:cNvPr id="4" name="AutoShape 2" descr="Tập tin:Approve.svg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18" y="2086957"/>
            <a:ext cx="1199513" cy="79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2000">
                        <a14:foregroundMark x1="72444" y1="39556" x2="92000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2964" y="3763361"/>
            <a:ext cx="1079208" cy="1079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3" b="31883" l="52633" r="73699"/>
                    </a14:imgEffect>
                  </a14:imgLayer>
                </a14:imgProps>
              </a:ext>
            </a:extLst>
          </a:blip>
          <a:srcRect l="50000" r="23668" b="64575"/>
          <a:stretch/>
        </p:blipFill>
        <p:spPr>
          <a:xfrm>
            <a:off x="2915478" y="5337072"/>
            <a:ext cx="1188898" cy="1238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51247" y="2064277"/>
            <a:ext cx="2284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5406" y="3882089"/>
            <a:ext cx="3552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to,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ràng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9408" y="5681507"/>
            <a:ext cx="1899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29911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BA1B8D-276E-4722-ACED-23FF0A7220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b="6577"/>
          <a:stretch/>
        </p:blipFill>
        <p:spPr>
          <a:xfrm>
            <a:off x="0" y="480804"/>
            <a:ext cx="4183436" cy="271959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3B7427-0204-4628-A0BE-A10B4D5EA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7191" y="480805"/>
            <a:ext cx="4343400" cy="2817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CEB3C-CC27-41FA-8152-36DAEAAC8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8" b="3508"/>
          <a:stretch/>
        </p:blipFill>
        <p:spPr>
          <a:xfrm>
            <a:off x="7957766" y="480806"/>
            <a:ext cx="4324698" cy="2719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86165-32D3-4D4B-BB8F-05A00213A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r="914"/>
          <a:stretch/>
        </p:blipFill>
        <p:spPr>
          <a:xfrm>
            <a:off x="38258" y="3661963"/>
            <a:ext cx="3983253" cy="271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E4D10-C0B3-4F65-BDEB-719298E522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" b="9286"/>
          <a:stretch/>
        </p:blipFill>
        <p:spPr>
          <a:xfrm>
            <a:off x="3919911" y="3559214"/>
            <a:ext cx="4343400" cy="3063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6C70A3-8C78-444A-922A-0DF37D9092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0" b="2143"/>
          <a:stretch/>
        </p:blipFill>
        <p:spPr>
          <a:xfrm>
            <a:off x="7957766" y="3460826"/>
            <a:ext cx="4343400" cy="28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348589"/>
            <a:ext cx="11378153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2584311" y="3641033"/>
            <a:ext cx="7454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đuôi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c</a:t>
            </a:r>
            <a:r>
              <a:rPr lang="en-US" sz="4800" b="1" dirty="0">
                <a:solidFill>
                  <a:srgbClr val="FF0000"/>
                </a:solidFill>
                <a:latin typeface="UTM Avo"/>
              </a:rPr>
              <a:t>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81" y="1739911"/>
            <a:ext cx="8872990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3671768" y="2510310"/>
            <a:ext cx="80299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9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1988921"/>
            <a:ext cx="3152600" cy="3693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7" y="562634"/>
            <a:ext cx="3450223" cy="5496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502295" y="67560"/>
            <a:ext cx="5866067" cy="61410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01533" y="2145194"/>
            <a:ext cx="4588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Kể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chuyện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theo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tranh</a:t>
            </a:r>
            <a:endParaRPr lang="en-US" altLang="zh-CN" sz="4400" b="1" dirty="0">
              <a:solidFill>
                <a:srgbClr val="00B0F0"/>
              </a:solidFill>
              <a:latin typeface="UTM Avo" panose="020406030505060202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9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BA1B8D-276E-4722-ACED-23FF0A7220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346" r="735" b="-203"/>
          <a:stretch/>
        </p:blipFill>
        <p:spPr>
          <a:xfrm>
            <a:off x="2057400" y="352425"/>
            <a:ext cx="8077200" cy="6734175"/>
          </a:xfrm>
        </p:spPr>
      </p:pic>
    </p:spTree>
    <p:extLst>
      <p:ext uri="{BB962C8B-B14F-4D97-AF65-F5344CB8AC3E}">
        <p14:creationId xmlns:p14="http://schemas.microsoft.com/office/powerpoint/2010/main" val="24571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8A535-22D3-47BF-AC14-5B445A5DC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" b="-1276"/>
          <a:stretch/>
        </p:blipFill>
        <p:spPr>
          <a:xfrm>
            <a:off x="2191732" y="342901"/>
            <a:ext cx="7808536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2B4F0-3781-46B0-B200-A109D6A5B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" b="1796"/>
          <a:stretch/>
        </p:blipFill>
        <p:spPr>
          <a:xfrm>
            <a:off x="1910016" y="359605"/>
            <a:ext cx="8371968" cy="64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7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8AE60-8EC8-42F4-826B-65D56AB87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" b="-527"/>
          <a:stretch/>
        </p:blipFill>
        <p:spPr>
          <a:xfrm>
            <a:off x="1800519" y="228600"/>
            <a:ext cx="8590961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1BF2A-D869-41C5-BBDD-DA488ADF4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r="1209"/>
          <a:stretch/>
        </p:blipFill>
        <p:spPr>
          <a:xfrm>
            <a:off x="1990295" y="346860"/>
            <a:ext cx="8211409" cy="65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53</Words>
  <Application>Microsoft Office PowerPoint</Application>
  <PresentationFormat>Widescreen</PresentationFormat>
  <Paragraphs>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UTM Avo</vt:lpstr>
      <vt:lpstr>.VnAristote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Nhìn tranh, kể lại toàn bộ câu chuyện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100</cp:revision>
  <dcterms:created xsi:type="dcterms:W3CDTF">2021-11-01T08:16:43Z</dcterms:created>
  <dcterms:modified xsi:type="dcterms:W3CDTF">2025-03-10T07:12:18Z</dcterms:modified>
</cp:coreProperties>
</file>