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6" r:id="rId2"/>
    <p:sldMasterId id="2147483770" r:id="rId3"/>
  </p:sldMasterIdLst>
  <p:notesMasterIdLst>
    <p:notesMasterId r:id="rId28"/>
  </p:notesMasterIdLst>
  <p:sldIdLst>
    <p:sldId id="290" r:id="rId4"/>
    <p:sldId id="280" r:id="rId5"/>
    <p:sldId id="281" r:id="rId6"/>
    <p:sldId id="333" r:id="rId7"/>
    <p:sldId id="260" r:id="rId8"/>
    <p:sldId id="277" r:id="rId9"/>
    <p:sldId id="275" r:id="rId10"/>
    <p:sldId id="278" r:id="rId11"/>
    <p:sldId id="334" r:id="rId12"/>
    <p:sldId id="362" r:id="rId13"/>
    <p:sldId id="258" r:id="rId14"/>
    <p:sldId id="356" r:id="rId15"/>
    <p:sldId id="357" r:id="rId16"/>
    <p:sldId id="358" r:id="rId17"/>
    <p:sldId id="359" r:id="rId18"/>
    <p:sldId id="360" r:id="rId19"/>
    <p:sldId id="361" r:id="rId20"/>
    <p:sldId id="346" r:id="rId21"/>
    <p:sldId id="338" r:id="rId22"/>
    <p:sldId id="347" r:id="rId23"/>
    <p:sldId id="352" r:id="rId24"/>
    <p:sldId id="354" r:id="rId25"/>
    <p:sldId id="353" r:id="rId26"/>
    <p:sldId id="270" r:id="rId27"/>
  </p:sldIdLst>
  <p:sldSz cx="12192000" cy="6858000"/>
  <p:notesSz cx="6858000" cy="9144000"/>
  <p:embeddedFontLst>
    <p:embeddedFont>
      <p:font typeface="UTM Avo" panose="02040603050506020204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09:22.890"/>
    </inkml:context>
    <inkml:brush xml:id="br0">
      <inkml:brushProperty name="width" value="0.2" units="cm"/>
      <inkml:brushProperty name="height" value="0.2" units="cm"/>
      <inkml:brushProperty name="color" value="#F77C31"/>
      <inkml:brushProperty name="ignorePressure" value="1"/>
    </inkml:brush>
    <inkml:brush xml:id="br1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1726 309,'565'0,"-494"-6,-72 6,1 0,0 0,-1-1,1 1,0 0,0-1,-1 1,1 0,0 0,0-1,0 1,-1 0,1-1,0 1,0-1,0 1,0 0,0-1,0 1,0 0,0-1,0 1,0-1,0 1,0 0,0-1,0 1,0 0,0-1,0 1,0 0,1-1,-1 1,0 0,0-1,0 1,1 0,-1-1,0 1,0 0,1-1,-1 1,0 0,1 0,-1 0,0-1,-40-6,-419 4,117 3,987 0,-740 19,-165-5,236-10,-1 1,1 1,0 1,0 2,0 0,-14 9,39-18,-1 0,1 0,-1 0,1 0,-1 0,1 0,-1 0,1 0,-1 0,1 1,-1-1,0 0,1 0,-1 0,1 1,-1-1,0 0,1 1,-1-1,0 0,1 1,-1-1,0 1,1-1,-1 0,0 1,0-1,0 1,1-1,-1 1,0-1,0 1,0-1,0 1,0-1,0 1,0-1,0 0,0 1,0-1,0 1,0-1,0 1,0-1,-1 1,1-1,0 1,0-1,0 1,-1-1,1 0,0 1,-1-1,1 0,0 1,259 12,-186-14,198 0,-355-5,-708-47,596 42,142-12,53 22,0 0,1 0,-1 0,0-1,1 1,-1 0,1 0,-1 0,1 0,-1-1,1 1,0 0,0 0,-1-1,1 1,0 0,0 0,0-1,0 1,1 0,-1 0,0-1,1 1,-1 0,0 0,1-1,-1 1,1 0,0 0,-1 0,1 0,0 0,0 0,0 0,0 0,0 0,0 0,0 1,0-1,0 0,1 0,17-11,1 0,0 1,1 1,0 1,0 0,1 2,0 1,1 0,-1 2,4 0,97-24,141-18,-225 43,0 2,0 2,0 1,0 2,22 6,354 65,-390-72,1 2,-1 0,-1 2,1 1,21 10,-87-31,-218-64,34 18,168 40,0 3,-1 2,-1 2,0 4,0 2,-30 1,-1294 10,1369-5,9-1,0 0,1 1,-1-1,0 1,1 0,-1 0,0 1,1 0,-1-1,0 1,1 1,-1-1,1 1,0-1,-1 1,1 1,0-1,0 1,0-1,1 1,-1 0,1 0,-1 1,-1 2,5-4,0 1,-1-1,2 1,-1-1,0 1,0-1,1 0,0 1,-1-1,1 0,0 1,0-1,0 0,0 0,0 0,1 0,-1 0,1 0,0 0,-1 0,1-1,0 1,0-1,0 1,0-1,0 1,0-1,0 0,0 0,1 0,-1-1,0 1,1 0,-1-1,1 0,-1 1,0-1,1 0,-1 0,1-1,43 10,-1-2,1-2,0-2,29-2,-26 0,474-2,-899-1,-176 2,470 5,116 8,511 0,-459-14,-69 1,-53 0,-250 28,161-10,110-17,1 0,1 0,-1 1,1 0,0 1,0 1,0 0,0 0,1 2,0-1,-10 7,22-12,-1 1,0-1,0 1,0-1,1 1,-1 0,0-1,0 1,1 0,-1 0,1-1,-1 1,1 0,-1 0,1 0,-1 0,1 0,0 0,-1-1,1 1,0 0,0 0,0 0,0 0,0 0,0 0,0 0,0 0,0 0,0 0,0 0,1 0,-1 0,0 0,1 0,-1 0,1 0,-1-1,1 1,-1 0,1 0,0 0,-1-1,1 1,0 0,0-1,-1 1,1-1,0 1,0-1,0 1,0-1,0 0,0 1,0-1,0 0,0 0,0 1,0-1,-1 0,2 0,21 9,1-1,-1-2,2 0,-1-1,1-2,0 0,-1-2,14 0,130 18,-167-19,-1 0,1-1,0 1,-1 0,1-1,0 1,-1 0,1 0,0 0,0 0,-1 0,1 0,0 0,-1 0,1 0,0 0,0 0,-1 0,1 1,0-1,-1 0,1 1,0-1,-1 0,1 1,-1-1,1 0,0 1,-1-1,1 1,-1-1,1 1,-1 0,0-1,1 1,-1-1,0 1,1 0,-1-1,0 1,1 0,-1-1,0 1,0 0,0 0,0-1,0 1,0 0,0-1,0 1,0 0,0 0,0-1,0 1,-1 0,1-1,0 1,-1 0,1-1,0 1,-1-1,1 1,0 0,-1-1,1 1,-1-1,1 1,-1-1,-49 21,-272 40,298-47,62-7,454 4,-338-12,808-2,-756-27,-52 3,62 3,-36 11,-31-49,-85 42,1-1,-1-1,-1-4,20-13,51-11,-43 11,52-11,175 44,-296-2,-33 1,-35-1,-268 8,158 32,152-31,1 1,-1 0,0 0,1 0,-1 1,1-1,0 1,0 0,0 0,0 0,0 0,1 0,-1 1,1-1,0 1,0-1,0 1,1 0,-1 0,1 0,0 0,0 0,0 0,0 0,1 0,0 0,0 1,0-1,0 0,1 0,-1 0,1 0,0 0,1 0,-1 0,1 0,-1 0,1-1,0 1,0 0,1-1,-1 0,1 1,0-1,0 0,0-1,0 1,0 0,1-1,-1 0,1 1,-1-2,1 1,3 1,175 1,-113-7,169 0,-229 1,-1-1,1 1,-1-2,0 1,0-1,0 0,-1-1,1 0,-1 0,0 0,-1-1,1 0,-1-1,0 1,4-7,32-29,-36 35,1 1,0 0,0 0,0 1,1 0,0 0,0 1,0 0,1 0,-1 1,1 0,0 0,0 1,0 0,0 1,2 0,-10 1,0 1,-1 0,1-1,-1 1,1 0,-1-1,1 1,-1 0,1 0,-1 0,0-1,1 1,-1 0,0 0,0 0,0 0,0 0,0 0,0 0,0-1,0 1,0 0,0 0,0 0,0 0,-1 0,1 0,0-1,-1 1,1 0,-1 0,1 0,-1-1,1 1,-1 0,1-1,-1 1,0 0,1-1,-1 1,0-1,1 1,-1-1,0 1,0-1,0 0,0 1,1-1,-1 0,0 0,0 0,0 1,0-1,0 0,0 0,0 0,-60 23,30-15</inkml:trace>
  <inkml:trace contextRef="#ctx0" brushRef="#br1" timeOffset="23323.58">4538 520,'356'0,"-353"1,1-1,-1 1,1-1,-1 1,1-1,0 0,-1 0,1 0,-1-1,1 0,-1 1,1-1,-1 0,1-1,-1 1,0 0,1-1,-1 0,0 0,0 0,0 0,-1 0,1-1,0 1,-1-1,0 0,0 0,1 1,-1-1,-1-1,1 1,0 0,-1 0,0-1,0 1,0-2,2-3,-1 0,-1-1,0 1,0-1,0 0,-1 1,0-1,-1 0,0 1,-1-1,1 1,-2-1,1 1,-1 0,0 0,-1 0,0 0,0 1,-1-1,1 1,-2 0,1 1,-1-1,0 1,0 0,-1 1,0-1,-6-3,-5 3,-1 1,-1 0,1 1,-1 2,1 0,-1 0,0 2,0 1,0 0,-4 2,-37 0,-187 0,225-1,1 1,-1 2,1 0,0 1,0 1,1 1,0 1,-15 9,-6 3,0-3,-1-1,0-2,-31 5,47-12,21-7,1 1,1 0,-1 0,0-1,0 0,1 0,-1 0,0-1,0 0,0 0,0 0,0 0,0-1,0 0,1 0,-4-1,7 1,0-1,1 1,-1-1,1 1,-1-1,1 1,0-1,-1 1,1-1,0 1,0-1,0 1,0-1,1 0,-1 1,0-1,1 1,-1-1,1 1,-1-1,1 1,0 0,-1-1,1 1,0 0,0-1,0 1,0 0,0 0,0 0,0 0,1 0,-1 0,0 0,1 0,-1 0,1 0,10-7,0 0,0 1,1 0,-1 1,2 0,-1 1,0 1,1 0,0 1,0 0,0 1,0 1,1 0,-1 1,1 0,65-8,137-32,-164 31,-6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10:10.14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893 857,'2'1,"0"-1,0 1,0 0,-1-1,1 1,0-1,0 1,1-1,-1 0,0 0,0 0,0 0,0 0,0-1,0 1,0 0,0-1,0 0,0 1,-1-1,1 0,0 0,1-1,230-108,-153 73,2 4,1 4,2 3,68-11,-121 32,-1-1,1-2,-2-1,1-1,-1-1,-1-2,0-1,0-2,3-3,-25 14,12-10,-1 0,2 2,0 0,1 2,0 0,0 1,1 1,0 1,1 2,0 0,0 1,19-2,283 7,-220-1,-104 2,-1 0,1 0,0 0,0 0,0 0,-1 0,1 0,-1 0,1 0,-1 0,1 0,-1 0,1 1,-1-1,0 0,0 0,0 0,1 1,-1-1,0 0,-1 0,1 1,0-1,0 0,0 0,-1 0,1 0,-1 1,1-1,-1 0,1 0,-1 0,0 0,1 0,-1 0,0 0,0 0,0-1,0 1,1 0,-1 0,-1-1,1 1,0 0,0-1,0 1,0-1,0 0,0 1,0-1,-2 0,2 2,-32 24,-2-1,0-2,-2-1,0-2,-28 10,12-5,-234 110,-193 58,-285 68,669-231,57-12,52-12,281-56,443-57,143-61,-761 156,-85 16,-32 8,-51 21,-76 30,-265 117,-228 32,488-174,58-28,72-10,-1-1,0 1,1 0,-1 0,1 0,-1 0,1-1,-1 1,1 0,-1-1,1 1,-1 0,1-1,-1 1,1-1,0 1,-1 0,1-1,-1 1,1-1,0 1,0-1,-1 0,1 1,0-1,0 1,0-1,0 1,-1-1,1 0,0 1,0-1,0 1,0-1,0 1,0-1,1 0,-1 1,0-1,0 1,0-1,1 1,-1-1,0 0,0 1,1-1,-1 1,0 0,1-1,-1 1,1-1,-1 1,1-1,-1 1,56-49,27 0,2 3,2 3,2 5,52-14,-99 36,593-205,380-68,-793 236,-96 33,-94 22,-32 7,-42 16,-245 69,202-70,-833 224,-342 86,930-238,320-91,24-6,41-10,346-94,348-81,-710 179,138-16,-178 23,1 1,0-1,0 0,-1 0,1 1,0-1,0 0,0 0,-1 1,1-1,0 0,0 1,0-1,0 0,0 1,0-1,0 0,0 1,0-1,0 1,0-1,0 0,0 1,0-1,0 0,0 1,0-1,0 0,0 1,0-1,1 0,-1 1,0-1,0 0,0 0,1 1,-1-1,0 0,0 1,1-1,-1 0,0 0,0 0,1 1,-1-1,0 0,1 0,-1 0,0 0,1 0,-1 0,0 0,1 1,-1-1,0 0,1 0,-1 0,0 0,1 0,-1-1,1 1,-1 0,0 0,1 0,-1 0,0 0,0 0,1-1,-14 13,-1 0,-1-2,0 1,0-2,0 0,-2-1,-5 2,-9 5,-157 68,-4-9,-3-8,-86 13,262-74,-43 14,-1-3,0-3,-45 2,50-23,58 6,-1 1,1-1,-1 1,1-1,0 1,0 0,0-1,0 1,0-1,0 1,0-1,1 1,-1-1,0 1,1 0,-1-1,1 1,0-1,-1 1,1 0,0 0,0-1,0 1,0 0,0 0,0 0,0 0,0 0,0 0,1 1,-1-1,0 0,0 0,2 0,44-36,1 2,2 1,2 3,0 3,55-22,-90 42,286-121,273-75,35-14,-498 168,-76 27,-65 20,-169 41,22 2,-59 17,-1341 315,1381-329,95-36,98-7,0-1,0 1,0-1,1 1,-1-1,0 1,0-1,1 1,-1-1,1 0,-1 1,0-1,1 0,-1 0,1 1,-1-1,1 0,0 0,-1 0,1 0,0 0,0 0,0 1,-1-1,1 0,0 0,0 0,0 0,0 0,1 0,-1 0,0 0,0 0,0 1,1-1,-1 0,0 0,1 0,-1 0,1 1,-1-1,1 0,0 0,-1 1,1-1,0 0,-1 1,1-1,0 1,-1-1,2 1,18-19,1 1,1 0,0 2,2 1,-1 1,2 1,0 1,11-4,146-63,56-13,68-17,67-14,341-83,562-81,-1116 263,-124 30,-111 24,-96 14,-74 12,-64 10,-1300 230,1515-284,114-31,253-75,759-283,-932 348,-73 28,-26 10,-34 20,-150 92,-5-9,-5-8,-195 75,347-161,-423 184,392-177,56-27,122-60,-76 49,252-107,5 12,33 5,-231 76,62-19,2 7,11 5,-71 28,-92 5,0 1,1-1,-1 1,0 0,0-1,1 1,-1 0,0 0,0 0,1 0,-1 0,0 0,0 0,1 1,-1-1,0 0,0 1,1-1,-1 1,0-1,0 1,0 0,0-1,0 1,0 0,0 0,0 0,0 0,0 0,0 0,-1 0,1 0,0 0,-1 0,1 0,-1 0,1 1,-1-1,1 0,-1 0,0 1,0-1,0 0,0 0,0 1,0-1,0 0,0 1,0-1,0 0,-1 0,1 0,0 1,-1-1,1 0,-1 0,0 0,1 0,-1 0,0 0,0 0,0 0,1 0,-1 0,-1 0,-16 18,-1-1,0-1,-1-1,-1-1,-19 10,27-16,-447 287,449-288,8-5,0 0,0 0,-1 0,1-1,-1 0,0 1,0-1,0-1,0 1,0 0,0-1,0 0,0 0,-1 0,1-1,-1 0,0-21,14-3,0 0,2 1,1 1,0 0,2 1,0 0,1 1,2 0,0 1,13-10,72-68,3 4,5 5,14-2,8 6,-132 84,0 0,0 1,0-1,0 1,0-1,0 0,0 1,0-1,0 1,0-1,0 0,0 1,1-1,-1 0,0 1,0-1,0 0,1 1,-1-1,0 0,0 1,1-1,-1 0,0 0,1 1,-1-1,0 0,1 0,-1 0,0 1,1-1,-1 0,1 0,-1 0,0 0,1 0,-1 0,1 0,-1 0,0 0,1 0,-1 0,0 0,1 0,-1 0,1 0,-1 0,0-1,1 1,-1 0,0 0,1 0,-1-1,0 1,1 0,-1 0,0-1,1 1,-1 0,0 0,0-1,1 1,-1-1,0 1,0 0,0-1,-24 30,-22 6,-1-1,-2-3,-32 14,-278 137,-338 117,299-145,-30-10,327-117,57-23,62-36,23 0,2 1,1 3,40-19,89-37,3 8,4 8,2 7,3 9,181-27,271-17,-408 80,-89 36,-137-19,0 0,0 0,0 0,0 0,0 1,-1-1,1 1,-1 0,1 0,-1 0,0 0,1 0,-1 0,0 0,0 1,-1-1,1 1,0 0,-1-1,0 1,0 0,1 0,-2 0,1 0,0 0,-1 0,1 0,-1 0,0 0,0 0,0 0,0 0,-1 1,1-1,-1 0,0 0,0-1,0 1,0 0,0 0,-1 0,1-1,-1 1,1 0,-1-1,0 0,0 1,-1-1,1 0,-2 1,-18 23,-2-1,0-1,-2-2,0 0,-1-2,-2 0,0-3,-3 1,-583 316,316-198,-18-8,248-102,57-31,138-66,463-153,-416 163,223-74,-281 108,-63 27,-52 1,1-1,0 0,0 1,-1-1,1 1,0-1,-1 1,1-1,0 1,-1 0,1-1,-1 1,1 0,-1-1,1 1,-1 0,1 0,-1-1,0 1,0 0,1 0,-1 0,0-1,0 1,0 0,0 0,0 0,0 0,0-1,0 1,0 0,0 0,0 0,-1 0,1-1,0 1,-1 0,1 0,0-1,-1 1,1 0,-1 0,1-1,-1 1,1 0,-1-1,0 1,1-1,-1 1,0-1,0 1,-61 58,-139 93,-203 113,219-159,-157 64,224-123,64-40,54-7,-1 0,0 0,1-1,-1 1,1 0,-1-1,0 1,1-1,-1 1,1-1,-1 1,1-1,-1 1,1-1,0 1,-1-1,1 0,0 1,-1-1,1 0,0 1,0-1,-1 0,1 1,0-1,0 0,0 0,0 1,0-1,0 0,0 1,0-1,1 0,-1 0,0 1,0-1,0 0,1 1,-1-1,0 0,1 1,-1-1,1 1,-1-1,1 1,-1-1,1 1,-1-1,1 1,-1-1,1 1,0 0,-1-1,1 1,-1 0,1-1,0 1,0 0,-1 0,1 0,0 0,-1 0,1-1,0 1,32-29,2 2,1 0,2 3,12-6,88-42,3 6,2 6,81-19,35-8,4 12,80-6,-179 58,-92 29,-71-6,-1 0,1 1,-1-1,0 1,1-1,-1 1,0-1,1 1,-1-1,0 1,1-1,-1 1,0-1,0 1,0-1,0 1,1 0,-1-1,0 1,0-1,0 1,0-1,0 1,0 0,-1-1,1 1,0-1,0 1,0-1,0 1,-1 0,1-1,0 1,-1-1,1 1,0-1,-1 0,1 1,0-1,-1 1,1-1,-1 0,1 1,-1-1,1 0,-1 1,1-1,-1 0,1 0,-1 0,1 1,-1-1,0 0,1 0,-1 0,-27 17,0-1,-1-1,-1-2,0 0,-3-2,-10 5,-299 101,-284 55,578-160,-634 145,-152-8,652-125,109-25,72 1,1 0,-1 0,0-1,0 1,1 0,-1-1,0 1,1-1,-1 1,0-1,1 1,-1-1,1 1,-1-1,1 0,-1 1,1-1,-1 0,1 1,0-1,-1 0,1 1,0-1,0 0,-1 0,1 0,0 1,0-1,0 0,0 0,0 0,0 1,0-1,0 0,0 0,1 1,-1-1,0 0,0 0,1 1,-1-1,0 0,1 0,-1 1,1-1,-1 0,1 1,-1-1,1 1,0-1,-1 1,1-1,-1 1,1-1,0 1,0 0,-1-1,1 1,0 0,0 0,-1-1,1 1,0 0,0 0,0 0,-1 0,1 0,1 0,86-48,67-7,78-8,70-12,1271-262,-1473 321,-82 24,-48 7,28-14,-83 32,0-4,-2-3,-27 2,73-18,-268 56,277-67,51-24,262-234,-239 210,-42 49,-1-1,1 0,-1 1,1-1,-1 0,0 1,1-1,-1 0,0 0,1 0,-1 1,0-1,0 0,0 0,0 0,0 1,0-1,0 0,0 0,0 0,0 0,-1 1,1-1,0 0,0 0,-1 1,1-1,-1 0,1 0,0 1,-1-1,1 0,-1 1,0-1,1 1,-1-1,1 1,-1-1,0 1,0-1,1 1,-1 0,0-1,-74-4,-140 27,1 9,1 9,-78 31,-437 139,337-92,189-65,79-38,121-14,0-1,1 1,-1-1,0 1,0-1,0 0,1 0,-1 0,0 0,0 0,0-1,1 1,-1 0,0-1,0 0,1 1,-1-1,0 0,1 0,-1 1,1-1,-1-1,1 1,-1 0,1 0,0 0,0-1,0 1,-1-1,1 1,1-1,-1 1,0-1,0 0,0 1,1-1,-1 0,1 1,0-1,-1 0,1 0,0 0,0 1,0-1,0 0,0 0,0 0,1 1,-1-1,1 0,-1 0,1 1,0-1,-1 0,1 1,0-1,0 1,0-1,2 0,18-34,2 1,2 1,1 2,1 0,2 2,1 1,23-17,9-11,43-48,-226 218,120-111,0-1,0 0,0 1,-1-1,1 0,0 0,-1 0,1 0,-1 0,0 0,1-1,-1 1,1 0,-1-1,0 1,0-1,1 0,-1 1,0-1,0 0,1 0,-1 0,0 0,0 0,1-1,-1 1,0-1,1 1,-1-1,0 1,1-1,-1 0,0 0,1 0,0 0,-1 0,1 0,-1 0,1 0,0-1,0 1,0 0,0-1,0 1,0-1,0 1,0-1,1 0,-1 1,0-1,1 0,0 0,-1 1,1-1,0 0,0 0,0 1,0-1,0 0,0 0,1 1,-1-1,-1-45,2 0,1 1,3-1,2 1,2 0,2 1,2 0,9-20,-11 31,139-494,-145 492,-18 30,-66 70,54-37,-210 208,-11-10,-39 13,233-199,39-38,37-29,159-158,9 8,97-63,-228 192,-39 30,132-89,-155 109,0 0,0 0,0 1,1-1,-1 0,1 0,-1 0,1 1,-1-1,1 0,0 0,0 1,-1-1,1 0,0 1,0-1,0 0,1 1,-1-1,0 0,0 1,1-1,-1 0,1 0,-1 1,1-1,-1 0,1 0,0 0,-1 0,1 0,0 0,0 0,0 0,0 0,0 0,0 0,0-1,0 1,0 0,1-1,-1 1,0-1,0 1,1-1,-1 0,0 1,0-1,1 0,-1 0,0 0,1 0,-1 0,0 0,1 0,-1 0,0-1,0 1,1 0,-1-1,0 1,0-1,1 0,-1 1,0-1,0 0,0 0,0 0,0 1,0-2,-14 44,-2-1,-2 0,-2-1,-1-1,-2-1,-16 20,-148 218,-15-4,159-218,29-48,30-40,251-343,-221 313,-32 46,-30 45,-312 538,233-426,116-184,288-409,-212 317,67-93,-171 231,-243 294,147-165,-449 522,507-600,40-45,12-14,22-25,159-176,75-55,-217 220,15-16,2 3,3 2,2 4,6 0,-74 50,4-4,1 0,-1 0,1 0,0 1,0 0,0 0,0 1,1 0,-1 0,1 0,0 1,-1 0,1 0,0 1,-1-1,1 2,5 0,-10 1,-1 1,1 0,-1 0,0 0,0 0,0 0,0 0,0 0,-1 0,0 0,1 1,-1-1,-1 0,1 0,0 0,-1 1,1-1,-1 0,0 0,0 0,0 0,0 0,-1 0,1-1,0 0,-10 25,-2 0,0-1,-2 0,-1-1,-1-1,-1-1,-2 1,-37 53,-130 229,139-237,48-68,0 0,-1 0,1 0,-1 0,1 0,-1 0,0 0,1-1,-1 1,0 0,1 0,-1-1,0 1,0 0,0-1,0 1,0-1,1 1,-1-1,0 1,0-1,0 0,0 0,0 1,0-1,-1 0,1 0,0 0,0 0,0 0,0 0,0 0,0-1,0 1,0 0,0-1,0 1,0 0,0-1,0 1,0-1,1 1,-1-1,0 0,0 1,0-1,1 0,-1 0,0 0,1 1,-1-1,1 0,-1 0,1 0,-1 0,1 0,0 0,-1 0,1 0,0 0,0 0,0 0,-1 0,1 0,1 0,-1-1,-3-18,2 0,0 0,1 0,1 0,1 0,1 0,1 0,0 1,2-1,0 1,1 0,1 1,0 0,2 0,0 1,1 0,1 1,2-2,2-3,-11 29,-55 120,-14-19,-5-2,-4-4,-4-3,-12 4,9-7,68-81,-47 38,43-68,10-117,15 46,4 0,4 1,4 0,3 2,24-52,-23 58,-2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10:18.49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1388 367,'-8'1,"0"1,0-1,1 1,-1 1,1-1,-1 2,1-1,0 1,0 0,0 0,1 0,0 1,-1 0,1 1,-16 10,-39 23,-3-3,-1-3,-1-3,-7-1,36-17,25-17,28-11,7 4,1 1,0 1,1 1,0 1,1 1,7 0,29-9,629-173,-646 177,-48 6,-34 3,-1 1,0 3,1 1,-1 2,1 1,-9 4,-2-1,-257 43,282-40,43-4,261-2,-173-8,181 3,-184 16,-104-15,-1 0,1 0,-1-1,1 1,-1 0,0 0,1 0,-1 0,0-1,0 1,0 0,0 0,0 0,0 0,0 0,0 0,0 0,0-1,0 1,0 0,-1 0,1 0,0 0,-1 0,1-1,-1 1,1 0,-1 0,1-1,-1 1,1 0,-1-1,0 1,1-1,-1 1,0-1,0 1,1-1,-1 1,0-1,0 0,0 1,1-1,-1 0,0 0,0 1,0-1,0 0,0 0,0 0,0 0,1 0,-1 0,0-1,0 1,0 0,0 0,0-1,0 1,-201 46,-36 3,-436 75,589-111,51-4,58-1,342 0,622-11,-944 3,-78 0,-1240 29,1150-32,75-4,49 6,-1 0,1 1,0-1,0 1,-1-1,1 0,0 1,0-1,0 0,0 1,0-1,0 0,0 1,0-1,0 0,0 1,0-1,0 1,0-1,0 0,1 1,-1-1,0 0,1 1,-1-1,0 1,1-1,-1 1,0-1,1 1,-1-1,1 1,-1-1,1 1,-1 0,1-1,0 1,-1 0,1-1,-1 1,1 0,0 0,-1 0,1-1,0 1,-1 0,1 0,0 0,-1 0,1 0,0 0,-1 0,1 1,0-1,-1 0,1 0,-1 0,1 1,0-1,44-15,0 1,2 3,-1 2,1 1,32 1,-50 3,676-80,-625 70,-62 8,-25 2,-38 0,-877 6,661-2,228-6,81-5,-32 8,154-29,105-12,87-7,1122-138,-1302 160,-102 10,-77 12,-21 2,-264-2,180 9,-1720 6,1670-10,102-10,96-9,48 0,1 4,0 4,1 4,6 4,-81 4,755-23,-1313 83,-166-20,667-38,77-1,-33 0,2148-3,-1881 8,-92 6,-97 3,-86-14,0 0,-1-1,1 1,-1 0,1 0,-1 0,1 0,0 0,-1 0,1 0,-1 0,1 0,-1 0,1 0,-1 0,1 0,0 0,-1 1,1-1,-1 0,1 0,0 0,-1 1,1-1,0 0,-1 0,1 1,0-1,-1 0,1 1,0-1,-1 0,1 1,0-1,0 1,0-1,-1 0,1 1,0-1,0 1,0-1,0 1,0-1,0 0,0 1,0-1,0 1,0-1,0 1,0-1,0 0,0 1,0-1,1 1,-1-1,0 1,0-1,0 0,1 1,-1-1,0 0,0 1,1-1,-231 28,43-17,-57 5,-66 6,-1205 116,1245-115,122-9,128-10,38-1,134 0,142-2,111-2,1352 0,-1566 7,-136 1,-99-2,-797 3,314-9,939 1,-6 0,2012 0,-2644 0,-114 0,-114 0,-2876 0,3542 0,83 0,115 0,102 0,81 0,1968 0,-2809 0,-40 0,-75 0,-2464 0,2634-3,104-10,90 13,-1 0,1 0,-1 0,1 0,-1 0,0-1,1 1,-1 0,1 0,-1 0,1 0,-1 0,0-1,1 1,-1 0,1 0,-1-1,0 1,1 0,-1-1,0 1,0 0,1-1,-1 1,0 0,0-1,1 1,-1-1,0 1,0-1,0 1,0 0,0-1,1 1,-1-1,0 1,0-1,0 1,0-1,0 1,-1 0,1-1,0 1,0-1,0 1,0-1,0 1,-1 0,1-1,0 1,0-1,0 1,-1 0,1-1,0 1,-1 0,1-1,0 1,-1 0,1 0,-1-1,1 1,0 0,-1 0,1 0,-1-1,1 1,-1 0,91-25,90-7,92 2,82 4,1173-59,-1364 68,-132 5,-101 5,-790 3,-24 7,1615-4,-3850 1,3408 0,-7 0,78 0,1118 0,-1221 1,-257-1,0 1,0-1,0 0,0 0,0 0,0 1,0-1,0 0,-1 0,1 0,0 1,0-1,0 0,0 0,0 1,0-1,0 0,0 0,1 1,-1-1,0 0,0 0,0 0,0 1,0-1,0 0,0 0,0 0,0 1,-209 40,-1859 243,1849-249,91-8,96-7,72-11,238-2,-34-7,1830-8,-2351 32,-542 35,754-49,18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9790-167B-467B-AB1C-6A58CF98F412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58A9-F9D8-485D-BE72-33D173B3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cũ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vần</a:t>
            </a:r>
            <a:r>
              <a:rPr lang="en-US" dirty="0"/>
              <a:t> </a:t>
            </a:r>
            <a:r>
              <a:rPr lang="en-US" dirty="0" err="1"/>
              <a:t>oen</a:t>
            </a:r>
            <a:r>
              <a:rPr lang="en-US" dirty="0"/>
              <a:t>, </a:t>
            </a:r>
            <a:r>
              <a:rPr lang="en-US" dirty="0" err="1"/>
              <a:t>oet</a:t>
            </a:r>
            <a:r>
              <a:rPr lang="en-US" dirty="0"/>
              <a:t>. Khi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khinh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, </a:t>
            </a:r>
            <a:r>
              <a:rPr lang="en-US" dirty="0" err="1"/>
              <a:t>khinh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C58A9-F9D8-485D-BE72-33D173B314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136525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3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5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3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0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15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84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3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0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6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9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2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FDC8EC-9CD6-4DDA-A3DD-E3BD32AC3C67}"/>
              </a:ext>
            </a:extLst>
          </p:cNvPr>
          <p:cNvSpPr/>
          <p:nvPr userDrawn="1"/>
        </p:nvSpPr>
        <p:spPr>
          <a:xfrm>
            <a:off x="11008796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07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180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306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397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AF93BCB-1754-405E-BC36-65B3F5A9D9A1}"/>
              </a:ext>
            </a:extLst>
          </p:cNvPr>
          <p:cNvSpPr/>
          <p:nvPr userDrawn="1"/>
        </p:nvSpPr>
        <p:spPr>
          <a:xfrm>
            <a:off x="10907349" y="154887"/>
            <a:ext cx="1284651" cy="132556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0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78323A-402C-43A1-98D8-C54A2B396908}"/>
              </a:ext>
            </a:extLst>
          </p:cNvPr>
          <p:cNvSpPr/>
          <p:nvPr userDrawn="1"/>
        </p:nvSpPr>
        <p:spPr>
          <a:xfrm>
            <a:off x="1100879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7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4807-3E9A-4EB9-8FDC-9FBFF8BC5CCE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3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0.png"/><Relationship Id="rId5" Type="http://schemas.openxmlformats.org/officeDocument/2006/relationships/customXml" Target="../ink/ink2.xml"/><Relationship Id="rId4" Type="http://schemas.openxmlformats.org/officeDocument/2006/relationships/image" Target="../media/image3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8.png"/><Relationship Id="rId17" Type="http://schemas.openxmlformats.org/officeDocument/2006/relationships/slide" Target="slide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89900" y="1648606"/>
            <a:ext cx="7212231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125: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uyên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uyêt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003499" y="178817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0" y="-17418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304646" y="3007410"/>
            <a:ext cx="4457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26746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39E80E-6E96-4FCE-B0BA-8725A0DBA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6928" r="8158" b="6516"/>
          <a:stretch/>
        </p:blipFill>
        <p:spPr>
          <a:xfrm>
            <a:off x="1687287" y="391886"/>
            <a:ext cx="8479972" cy="63681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F236CC-2A5A-404E-B034-9C44AF402AAE}"/>
              </a:ext>
            </a:extLst>
          </p:cNvPr>
          <p:cNvCxnSpPr/>
          <p:nvPr/>
        </p:nvCxnSpPr>
        <p:spPr>
          <a:xfrm flipH="1">
            <a:off x="3309257" y="1556657"/>
            <a:ext cx="2046514" cy="4506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220940-F3EE-41D3-A594-869C0DFC9E90}"/>
              </a:ext>
            </a:extLst>
          </p:cNvPr>
          <p:cNvCxnSpPr>
            <a:cxnSpLocks/>
          </p:cNvCxnSpPr>
          <p:nvPr/>
        </p:nvCxnSpPr>
        <p:spPr>
          <a:xfrm flipH="1">
            <a:off x="3627121" y="2453640"/>
            <a:ext cx="1874519" cy="9753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EC73CA-726E-4DFF-BE06-A80A77A8C875}"/>
              </a:ext>
            </a:extLst>
          </p:cNvPr>
          <p:cNvCxnSpPr>
            <a:cxnSpLocks/>
          </p:cNvCxnSpPr>
          <p:nvPr/>
        </p:nvCxnSpPr>
        <p:spPr>
          <a:xfrm flipV="1">
            <a:off x="6836231" y="1722120"/>
            <a:ext cx="1408609" cy="1280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9CC44A-CBCC-4449-B6FA-24F5362E56BC}"/>
              </a:ext>
            </a:extLst>
          </p:cNvPr>
          <p:cNvCxnSpPr>
            <a:cxnSpLocks/>
          </p:cNvCxnSpPr>
          <p:nvPr/>
        </p:nvCxnSpPr>
        <p:spPr>
          <a:xfrm flipV="1">
            <a:off x="7151914" y="3320143"/>
            <a:ext cx="1197429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E8ACED-9997-41ED-8AED-ABE7A1795DA0}"/>
              </a:ext>
            </a:extLst>
          </p:cNvPr>
          <p:cNvCxnSpPr>
            <a:cxnSpLocks/>
          </p:cNvCxnSpPr>
          <p:nvPr/>
        </p:nvCxnSpPr>
        <p:spPr>
          <a:xfrm flipH="1" flipV="1">
            <a:off x="3766457" y="2362201"/>
            <a:ext cx="1682931" cy="2373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C62D1A-F28D-478F-BF63-7D855DEFA7CF}"/>
              </a:ext>
            </a:extLst>
          </p:cNvPr>
          <p:cNvCxnSpPr>
            <a:cxnSpLocks/>
          </p:cNvCxnSpPr>
          <p:nvPr/>
        </p:nvCxnSpPr>
        <p:spPr>
          <a:xfrm flipV="1">
            <a:off x="7228114" y="5279571"/>
            <a:ext cx="1016726" cy="424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297105" y="14865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33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47821-FF18-49DD-B64D-40A1EAF4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3159"/>
          <a:stretch/>
        </p:blipFill>
        <p:spPr>
          <a:xfrm>
            <a:off x="1698171" y="151635"/>
            <a:ext cx="9046029" cy="6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1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觅元素584a986cb28da">
            <a:extLst>
              <a:ext uri="{FF2B5EF4-FFF2-40B4-BE49-F238E27FC236}">
                <a16:creationId xmlns:a16="http://schemas.microsoft.com/office/drawing/2014/main" id="{6CB35D1B-F1B9-4FF4-97E7-47EE74A4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996" y="151145"/>
            <a:ext cx="5048055" cy="5803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0A51D-1741-4651-B24C-18823FE99E29}"/>
              </a:ext>
            </a:extLst>
          </p:cNvPr>
          <p:cNvSpPr txBox="1"/>
          <p:nvPr/>
        </p:nvSpPr>
        <p:spPr>
          <a:xfrm>
            <a:off x="4011217" y="1021590"/>
            <a:ext cx="43153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khuyết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thuyền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luôn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miệng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reo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tuyệt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quá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9DBDF-BD49-447D-B093-CC59D1A88882}"/>
              </a:ext>
            </a:extLst>
          </p:cNvPr>
          <p:cNvSpPr txBox="1"/>
          <p:nvPr/>
        </p:nvSpPr>
        <p:spPr>
          <a:xfrm>
            <a:off x="8232924" y="2854284"/>
            <a:ext cx="33890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hồng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huyền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ảo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r>
              <a:rPr lang="vi-VN" sz="40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ỡi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liềm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8306E-0655-444C-B0D5-FB9BE2BB98E1}"/>
              </a:ext>
            </a:extLst>
          </p:cNvPr>
          <p:cNvSpPr/>
          <p:nvPr/>
        </p:nvSpPr>
        <p:spPr>
          <a:xfrm>
            <a:off x="3972267" y="924911"/>
            <a:ext cx="7610776" cy="3710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74169E-52E2-404C-A387-91D00B90A1C6}"/>
              </a:ext>
            </a:extLst>
          </p:cNvPr>
          <p:cNvSpPr/>
          <p:nvPr/>
        </p:nvSpPr>
        <p:spPr>
          <a:xfrm>
            <a:off x="5198310" y="151145"/>
            <a:ext cx="3457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Luyện đọc từ</a:t>
            </a: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8" name="图片 8" descr="觅元素58b0fbac4bf92">
            <a:extLst>
              <a:ext uri="{FF2B5EF4-FFF2-40B4-BE49-F238E27FC236}">
                <a16:creationId xmlns:a16="http://schemas.microsoft.com/office/drawing/2014/main" id="{7619F546-9ADB-4607-990F-F33F75454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5" y="5324583"/>
            <a:ext cx="12170004" cy="13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8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47821-FF18-49DD-B64D-40A1EAF4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1372" r="8068" b="37484"/>
          <a:stretch/>
        </p:blipFill>
        <p:spPr>
          <a:xfrm>
            <a:off x="0" y="544286"/>
            <a:ext cx="12192000" cy="5998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DB0040-00F5-4DF2-B56A-155CF656F290}"/>
                  </a:ext>
                </a:extLst>
              </p14:cNvPr>
              <p14:cNvContentPartPr/>
              <p14:nvPr/>
            </p14:nvContentPartPr>
            <p14:xfrm>
              <a:off x="249549" y="498411"/>
              <a:ext cx="1802520" cy="18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DB0040-00F5-4DF2-B56A-155CF656F2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902" y="462480"/>
                <a:ext cx="1874174" cy="25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347B05-167E-4120-855E-C2222ABCC4CE}"/>
                  </a:ext>
                </a:extLst>
              </p14:cNvPr>
              <p14:cNvContentPartPr/>
              <p14:nvPr/>
            </p14:nvContentPartPr>
            <p14:xfrm>
              <a:off x="10401189" y="377091"/>
              <a:ext cx="1503360" cy="643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347B05-167E-4120-855E-C2222ABCC4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5549" y="341451"/>
                <a:ext cx="157500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71DBEA-B5B2-425D-BBC8-1645DFFAE57B}"/>
                  </a:ext>
                </a:extLst>
              </p14:cNvPr>
              <p14:cNvContentPartPr/>
              <p14:nvPr/>
            </p14:nvContentPartPr>
            <p14:xfrm>
              <a:off x="4398909" y="6181011"/>
              <a:ext cx="2012760" cy="26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71DBEA-B5B2-425D-BBC8-1645DFFAE5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2909" y="6145371"/>
                <a:ext cx="2084400" cy="334080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80734-127D-46EC-AA07-9FF5693C29C6}"/>
              </a:ext>
            </a:extLst>
          </p:cNvPr>
          <p:cNvCxnSpPr/>
          <p:nvPr/>
        </p:nvCxnSpPr>
        <p:spPr>
          <a:xfrm flipH="1">
            <a:off x="7620000" y="1556657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559055-407A-4F59-B512-A8C1DD9BCF7D}"/>
              </a:ext>
            </a:extLst>
          </p:cNvPr>
          <p:cNvCxnSpPr/>
          <p:nvPr/>
        </p:nvCxnSpPr>
        <p:spPr>
          <a:xfrm flipH="1">
            <a:off x="7679871" y="1580761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2EF81D-FD2D-4583-B7AF-9C13BE7905BB}"/>
              </a:ext>
            </a:extLst>
          </p:cNvPr>
          <p:cNvCxnSpPr>
            <a:cxnSpLocks/>
          </p:cNvCxnSpPr>
          <p:nvPr/>
        </p:nvCxnSpPr>
        <p:spPr>
          <a:xfrm flipH="1">
            <a:off x="2667000" y="2100942"/>
            <a:ext cx="119744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ACC88B-1FB9-4C20-935E-AEDD340BAAED}"/>
              </a:ext>
            </a:extLst>
          </p:cNvPr>
          <p:cNvCxnSpPr>
            <a:cxnSpLocks/>
          </p:cNvCxnSpPr>
          <p:nvPr/>
        </p:nvCxnSpPr>
        <p:spPr>
          <a:xfrm flipH="1">
            <a:off x="2754085" y="2125046"/>
            <a:ext cx="92530" cy="335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219DF0-6397-4409-B138-580197F49F29}"/>
              </a:ext>
            </a:extLst>
          </p:cNvPr>
          <p:cNvCxnSpPr/>
          <p:nvPr/>
        </p:nvCxnSpPr>
        <p:spPr>
          <a:xfrm flipH="1">
            <a:off x="10994571" y="2677885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939D5C-6E3B-416B-A9BA-705637717F42}"/>
              </a:ext>
            </a:extLst>
          </p:cNvPr>
          <p:cNvCxnSpPr/>
          <p:nvPr/>
        </p:nvCxnSpPr>
        <p:spPr>
          <a:xfrm flipH="1">
            <a:off x="11054442" y="2701989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1D62D9-6C8B-48B8-8F07-2F7ABBBABB5F}"/>
              </a:ext>
            </a:extLst>
          </p:cNvPr>
          <p:cNvCxnSpPr/>
          <p:nvPr/>
        </p:nvCxnSpPr>
        <p:spPr>
          <a:xfrm flipH="1">
            <a:off x="5497285" y="3225281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2BC162-D871-47E4-9E13-1157990A8814}"/>
              </a:ext>
            </a:extLst>
          </p:cNvPr>
          <p:cNvCxnSpPr/>
          <p:nvPr/>
        </p:nvCxnSpPr>
        <p:spPr>
          <a:xfrm flipH="1">
            <a:off x="5557156" y="3249385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739E27-D658-4483-B934-866A97100D7D}"/>
              </a:ext>
            </a:extLst>
          </p:cNvPr>
          <p:cNvCxnSpPr>
            <a:cxnSpLocks/>
          </p:cNvCxnSpPr>
          <p:nvPr/>
        </p:nvCxnSpPr>
        <p:spPr>
          <a:xfrm flipH="1">
            <a:off x="3614057" y="3799115"/>
            <a:ext cx="119744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C4E229-7CBF-49B0-9FD5-B87C1AA0FCB3}"/>
              </a:ext>
            </a:extLst>
          </p:cNvPr>
          <p:cNvCxnSpPr>
            <a:cxnSpLocks/>
          </p:cNvCxnSpPr>
          <p:nvPr/>
        </p:nvCxnSpPr>
        <p:spPr>
          <a:xfrm flipH="1">
            <a:off x="3668486" y="3823219"/>
            <a:ext cx="125186" cy="378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D79EB7-6BD3-46D9-A690-5973CC405BE8}"/>
              </a:ext>
            </a:extLst>
          </p:cNvPr>
          <p:cNvCxnSpPr/>
          <p:nvPr/>
        </p:nvCxnSpPr>
        <p:spPr>
          <a:xfrm flipH="1">
            <a:off x="10025743" y="4386943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3839BB-2923-45A8-AB14-4A278DA8B44C}"/>
              </a:ext>
            </a:extLst>
          </p:cNvPr>
          <p:cNvCxnSpPr/>
          <p:nvPr/>
        </p:nvCxnSpPr>
        <p:spPr>
          <a:xfrm flipH="1">
            <a:off x="10085614" y="4411047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7B61ED-38D2-4C7D-829D-F2FFC2449677}"/>
              </a:ext>
            </a:extLst>
          </p:cNvPr>
          <p:cNvCxnSpPr/>
          <p:nvPr/>
        </p:nvCxnSpPr>
        <p:spPr>
          <a:xfrm flipH="1">
            <a:off x="11719492" y="5040085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8B6A4C-4DD3-484C-9AB6-5CB622700B5E}"/>
              </a:ext>
            </a:extLst>
          </p:cNvPr>
          <p:cNvCxnSpPr/>
          <p:nvPr/>
        </p:nvCxnSpPr>
        <p:spPr>
          <a:xfrm flipH="1">
            <a:off x="11779363" y="5064189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DAC878-C77F-4529-AF19-EA2A159DCC66}"/>
              </a:ext>
            </a:extLst>
          </p:cNvPr>
          <p:cNvCxnSpPr/>
          <p:nvPr/>
        </p:nvCxnSpPr>
        <p:spPr>
          <a:xfrm flipH="1">
            <a:off x="11659620" y="5575428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955249-5378-4AE8-8FC6-58A63552D2A8}"/>
              </a:ext>
            </a:extLst>
          </p:cNvPr>
          <p:cNvCxnSpPr/>
          <p:nvPr/>
        </p:nvCxnSpPr>
        <p:spPr>
          <a:xfrm flipH="1">
            <a:off x="11719491" y="5599532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6CA4496-BBB2-4AA8-95E2-AB73ED6A801F}"/>
              </a:ext>
            </a:extLst>
          </p:cNvPr>
          <p:cNvCxnSpPr/>
          <p:nvPr/>
        </p:nvCxnSpPr>
        <p:spPr>
          <a:xfrm flipH="1">
            <a:off x="11719491" y="1580761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E37A5B-53DC-4DA8-B8E5-01FCB6BBF498}"/>
              </a:ext>
            </a:extLst>
          </p:cNvPr>
          <p:cNvCxnSpPr/>
          <p:nvPr/>
        </p:nvCxnSpPr>
        <p:spPr>
          <a:xfrm flipH="1">
            <a:off x="2574470" y="2701989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965539-3C61-475F-BD74-93B5C1E97298}"/>
              </a:ext>
            </a:extLst>
          </p:cNvPr>
          <p:cNvCxnSpPr/>
          <p:nvPr/>
        </p:nvCxnSpPr>
        <p:spPr>
          <a:xfrm flipH="1">
            <a:off x="6099231" y="2689936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774884-9AFD-4A68-BC51-4E4D3C743935}"/>
              </a:ext>
            </a:extLst>
          </p:cNvPr>
          <p:cNvCxnSpPr/>
          <p:nvPr/>
        </p:nvCxnSpPr>
        <p:spPr>
          <a:xfrm flipH="1">
            <a:off x="1150809" y="3279377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CEF309-0F8D-4895-A25C-C38F6FEE46A2}"/>
              </a:ext>
            </a:extLst>
          </p:cNvPr>
          <p:cNvCxnSpPr/>
          <p:nvPr/>
        </p:nvCxnSpPr>
        <p:spPr>
          <a:xfrm flipH="1">
            <a:off x="6657633" y="4437484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56615A-7E92-4A17-8A1F-E5E95016E960}"/>
              </a:ext>
            </a:extLst>
          </p:cNvPr>
          <p:cNvCxnSpPr/>
          <p:nvPr/>
        </p:nvCxnSpPr>
        <p:spPr>
          <a:xfrm flipH="1">
            <a:off x="2052069" y="4919564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82AE05-F27F-430D-9EE0-18629ECEDBCC}"/>
              </a:ext>
            </a:extLst>
          </p:cNvPr>
          <p:cNvCxnSpPr/>
          <p:nvPr/>
        </p:nvCxnSpPr>
        <p:spPr>
          <a:xfrm flipH="1">
            <a:off x="3185091" y="5566875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AD2FA64-AD81-4EA0-A9C8-2B3FD11528AC}"/>
              </a:ext>
            </a:extLst>
          </p:cNvPr>
          <p:cNvCxnSpPr/>
          <p:nvPr/>
        </p:nvCxnSpPr>
        <p:spPr>
          <a:xfrm flipH="1">
            <a:off x="6170497" y="5566874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30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360386" y="1463051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96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14E4251A-FD0E-4F98-9FD2-8C9FB29D5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" r="1124"/>
          <a:stretch/>
        </p:blipFill>
        <p:spPr bwMode="auto">
          <a:xfrm>
            <a:off x="16740" y="1694894"/>
            <a:ext cx="12265541" cy="33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1A8723-E5AD-4F3B-A5E1-682711E1AA5D}"/>
              </a:ext>
            </a:extLst>
          </p:cNvPr>
          <p:cNvCxnSpPr>
            <a:cxnSpLocks/>
          </p:cNvCxnSpPr>
          <p:nvPr/>
        </p:nvCxnSpPr>
        <p:spPr>
          <a:xfrm>
            <a:off x="5369169" y="3207327"/>
            <a:ext cx="1196731" cy="116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484504-46AC-42B0-8332-78BE404BB3B1}"/>
              </a:ext>
            </a:extLst>
          </p:cNvPr>
          <p:cNvCxnSpPr>
            <a:cxnSpLocks/>
          </p:cNvCxnSpPr>
          <p:nvPr/>
        </p:nvCxnSpPr>
        <p:spPr>
          <a:xfrm flipV="1">
            <a:off x="5369169" y="3207327"/>
            <a:ext cx="1196731" cy="116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05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91012" y="1734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129BD-247B-47D9-9FBE-9020A45C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4624" r="6520" b="28284"/>
          <a:stretch/>
        </p:blipFill>
        <p:spPr>
          <a:xfrm>
            <a:off x="96982" y="2286000"/>
            <a:ext cx="119980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1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2109927" y="1630332"/>
            <a:ext cx="10668000" cy="28971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96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 ĐỘNG</a:t>
            </a:r>
            <a:br>
              <a:rPr lang="en-US" sz="9600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Bay </a:t>
            </a:r>
            <a:r>
              <a:rPr lang="en-US" sz="7200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lên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7200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nào</a:t>
            </a:r>
            <a:endParaRPr lang="en-US" sz="7200" b="1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7FBDF-19D9-4D3A-B431-969FE7B72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14" y="4569"/>
            <a:ext cx="1702671" cy="3424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E3DC3-80A5-4925-A1F2-D5C089F6F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0" y="521349"/>
            <a:ext cx="1934848" cy="3325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EDCDA-0540-41BA-A01B-2EC1B390F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57" y="-77241"/>
            <a:ext cx="1350570" cy="21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5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2F8E07-B31C-4D8E-B710-DCAF8ABD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676243"/>
            <a:ext cx="10160000" cy="59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318924-F6B7-482B-93FB-803ED0431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15" y="570408"/>
            <a:ext cx="10338569" cy="60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1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C58D29-F1C1-4298-99C1-18E1651F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2" y="710951"/>
            <a:ext cx="9883775" cy="58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3496C9-B04B-43A1-AC0E-AE28079C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600512"/>
            <a:ext cx="10163175" cy="59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4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705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2" y="2834333"/>
            <a:ext cx="1806431" cy="34322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31" y="1713151"/>
            <a:ext cx="1702671" cy="34244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92" y="2493037"/>
            <a:ext cx="1732044" cy="37735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3" y="1599190"/>
            <a:ext cx="2175133" cy="3385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71" y="3140889"/>
            <a:ext cx="1921689" cy="31028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90" y="1713151"/>
            <a:ext cx="1934848" cy="33252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86" y="3206950"/>
            <a:ext cx="1892555" cy="3148600"/>
          </a:xfrm>
          <a:prstGeom prst="rect">
            <a:avLst/>
          </a:prstGeom>
        </p:spPr>
      </p:pic>
      <p:sp>
        <p:nvSpPr>
          <p:cNvPr id="28" name="Rounded Rectangle 27">
            <a:hlinkClick r:id="rId17" action="ppaction://hlinksldjump"/>
          </p:cNvPr>
          <p:cNvSpPr/>
          <p:nvPr/>
        </p:nvSpPr>
        <p:spPr>
          <a:xfrm>
            <a:off x="-132375" y="5928995"/>
            <a:ext cx="2296708" cy="75882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khoét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9" name="Rounded Rectangle 28">
            <a:hlinkClick r:id="rId17" action="ppaction://hlinksldjump"/>
          </p:cNvPr>
          <p:cNvSpPr/>
          <p:nvPr/>
        </p:nvSpPr>
        <p:spPr>
          <a:xfrm>
            <a:off x="1658850" y="4803150"/>
            <a:ext cx="2370110" cy="97667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hoen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0" name="Rounded Rectangle 29">
            <a:hlinkClick r:id="rId17" action="ppaction://hlinksldjump"/>
          </p:cNvPr>
          <p:cNvSpPr/>
          <p:nvPr/>
        </p:nvSpPr>
        <p:spPr>
          <a:xfrm>
            <a:off x="2701418" y="5779826"/>
            <a:ext cx="3279934" cy="1090930"/>
          </a:xfrm>
          <a:prstGeom prst="roundRect">
            <a:avLst>
              <a:gd name="adj" fmla="val 2584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x</a:t>
            </a: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ám</a:t>
            </a:r>
            <a:r>
              <a:rPr lang="en-US" sz="4000" noProof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ngoét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1" name="Rounded Rectangle 30">
            <a:hlinkClick r:id="rId17" action="ppaction://hlinksldjump"/>
          </p:cNvPr>
          <p:cNvSpPr/>
          <p:nvPr/>
        </p:nvSpPr>
        <p:spPr>
          <a:xfrm>
            <a:off x="5062767" y="4484919"/>
            <a:ext cx="2611815" cy="88250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choèn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2" name="Rounded Rectangle 31">
            <a:hlinkClick r:id="rId17" action="ppaction://hlinksldjump"/>
          </p:cNvPr>
          <p:cNvSpPr/>
          <p:nvPr/>
        </p:nvSpPr>
        <p:spPr>
          <a:xfrm>
            <a:off x="6005862" y="5928995"/>
            <a:ext cx="4255914" cy="102235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loè</a:t>
            </a:r>
            <a:r>
              <a:rPr lang="en-US" sz="480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80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loẹt</a:t>
            </a:r>
            <a:r>
              <a:rPr lang="en-US" sz="480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3" name="Rounded Rectangle 32">
            <a:hlinkClick r:id="rId17" action="ppaction://hlinksldjump"/>
          </p:cNvPr>
          <p:cNvSpPr/>
          <p:nvPr/>
        </p:nvSpPr>
        <p:spPr>
          <a:xfrm>
            <a:off x="8333295" y="4369557"/>
            <a:ext cx="2270267" cy="76802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toét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4" name="Rounded Rectangle 33">
            <a:hlinkClick r:id="rId17" action="ppaction://hlinksldjump"/>
          </p:cNvPr>
          <p:cNvSpPr/>
          <p:nvPr/>
        </p:nvSpPr>
        <p:spPr>
          <a:xfrm>
            <a:off x="10322331" y="5938979"/>
            <a:ext cx="1863090" cy="87439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</a:t>
            </a: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hoẹt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1A5B0-A9BA-40A2-851B-2078FA4B1160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2" y="-52705"/>
            <a:ext cx="1556658" cy="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75E-6 4.07407E-6 L 0.01237 -1.02107 " pathEditMode="relative" rAng="0" ptsTypes="AA">
                                      <p:cBhvr>
                                        <p:cTn id="51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4.44444E-6 L -0.00234 -0.7882 " pathEditMode="relative" rAng="0" ptsTypes="AA">
                                      <p:cBhvr>
                                        <p:cTn id="5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081 -0.98866 " pathEditMode="relative" rAng="0" ptsTypes="AA">
                                      <p:cBhvr>
                                        <p:cTn id="61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1446 -0.73819 " pathEditMode="relative" rAng="0" ptsTypes="AA">
                                      <p:cBhvr>
                                        <p:cTn id="6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547 -0.99213 " pathEditMode="relative" rAng="0" ptsTypes="AA">
                                      <p:cBhvr>
                                        <p:cTn id="7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4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0651 -0.74769 " pathEditMode="relative" rAng="0" ptsTypes="AA">
                                      <p:cBhvr>
                                        <p:cTn id="7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104 -0.96829 " pathEditMode="relative" rAng="0" ptsTypes="AA">
                                      <p:cBhvr>
                                        <p:cTn id="81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091992" y="2792054"/>
            <a:ext cx="851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lang="en-US" sz="6000" b="1">
                <a:solidFill>
                  <a:prstClr val="white"/>
                </a:solidFill>
                <a:latin typeface="UTM Avo" panose="02040603050506020204" pitchFamily="18" charset="0"/>
              </a:rPr>
              <a:t>125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6000" b="1" err="1">
                <a:solidFill>
                  <a:prstClr val="white"/>
                </a:solidFill>
                <a:latin typeface="UTM Avo" panose="02040603050506020204" pitchFamily="18" charset="0"/>
              </a:rPr>
              <a:t>uyên</a:t>
            </a:r>
            <a:r>
              <a:rPr lang="en-US" sz="6000" b="1">
                <a:solidFill>
                  <a:prstClr val="white"/>
                </a:solidFill>
                <a:latin typeface="UTM Avo" panose="02040603050506020204" pitchFamily="18" charset="0"/>
              </a:rPr>
              <a:t> - </a:t>
            </a:r>
            <a:r>
              <a:rPr lang="en-US" sz="6000" b="1" err="1">
                <a:solidFill>
                  <a:prstClr val="white"/>
                </a:solidFill>
                <a:latin typeface="UTM Avo" panose="02040603050506020204" pitchFamily="18" charset="0"/>
              </a:rPr>
              <a:t>uyêt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id="{AC55EF5C-9D26-43F7-8187-70C59C38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27" y="747485"/>
            <a:ext cx="459263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733EF9-8899-43BE-AB88-9F3CA8948025}"/>
              </a:ext>
            </a:extLst>
          </p:cNvPr>
          <p:cNvSpPr txBox="1"/>
          <p:nvPr/>
        </p:nvSpPr>
        <p:spPr>
          <a:xfrm>
            <a:off x="0" y="4381080"/>
            <a:ext cx="6710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>
                <a:solidFill>
                  <a:prstClr val="black"/>
                </a:solidFill>
                <a:latin typeface="UTM Avo"/>
              </a:rPr>
              <a:t>c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him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vành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khuyên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07BE8-F08F-4D1E-B112-4B1BCE2A0440}"/>
              </a:ext>
            </a:extLst>
          </p:cNvPr>
          <p:cNvSpPr txBox="1"/>
          <p:nvPr/>
        </p:nvSpPr>
        <p:spPr>
          <a:xfrm>
            <a:off x="4761511" y="4381080"/>
            <a:ext cx="1906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err="1">
                <a:solidFill>
                  <a:srgbClr val="FF0000"/>
                </a:solidFill>
                <a:latin typeface="UTM Avo"/>
              </a:rPr>
              <a:t>uyên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6B9ED1-4257-42E1-A4BC-752AFE830DE2}"/>
              </a:ext>
            </a:extLst>
          </p:cNvPr>
          <p:cNvGrpSpPr/>
          <p:nvPr/>
        </p:nvGrpSpPr>
        <p:grpSpPr>
          <a:xfrm>
            <a:off x="7270258" y="1536470"/>
            <a:ext cx="4411751" cy="3057889"/>
            <a:chOff x="3809999" y="1444181"/>
            <a:chExt cx="2209801" cy="1527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B75B27-2CFF-47A8-9B85-A6FEC116052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err="1">
                  <a:solidFill>
                    <a:srgbClr val="FF0000"/>
                  </a:solidFill>
                  <a:latin typeface="UTM Avo" panose="02040603050506020204" pitchFamily="18" charset="0"/>
                </a:rPr>
                <a:t>ên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D6CB5F-0225-4EA7-B613-2242572E7250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90959E-51EE-459E-89A1-9A9F0E4E1F5C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3AFEE-F94A-4067-95D7-682CFC517DDA}"/>
              </a:ext>
            </a:extLst>
          </p:cNvPr>
          <p:cNvSpPr/>
          <p:nvPr/>
        </p:nvSpPr>
        <p:spPr>
          <a:xfrm>
            <a:off x="8733027" y="323605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err="1">
                <a:solidFill>
                  <a:srgbClr val="002060"/>
                </a:solidFill>
                <a:latin typeface="UTM Avo" panose="02040603050506020204" pitchFamily="18" charset="0"/>
              </a:rPr>
              <a:t>yê</a:t>
            </a:r>
            <a:endParaRPr lang="en-US" sz="72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59B047-95D1-4519-81DC-BAC01975C684}"/>
              </a:ext>
            </a:extLst>
          </p:cNvPr>
          <p:cNvSpPr/>
          <p:nvPr/>
        </p:nvSpPr>
        <p:spPr>
          <a:xfrm>
            <a:off x="6210874" y="5287289"/>
            <a:ext cx="59811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>
                <a:solidFill>
                  <a:prstClr val="black"/>
                </a:solidFill>
              </a:rPr>
              <a:t> - </a:t>
            </a:r>
            <a:r>
              <a:rPr lang="en-US" sz="5400" kern="0" err="1">
                <a:solidFill>
                  <a:prstClr val="black"/>
                </a:solidFill>
              </a:rPr>
              <a:t>yê</a:t>
            </a:r>
            <a:r>
              <a:rPr lang="en-US" sz="5400" kern="0">
                <a:solidFill>
                  <a:prstClr val="black"/>
                </a:solidFill>
              </a:rPr>
              <a:t> -</a:t>
            </a: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>
                <a:solidFill>
                  <a:prstClr val="black"/>
                </a:solidFill>
                <a:latin typeface="UTM Avo" panose="02040603050506020204" pitchFamily="18" charset="0"/>
              </a:rPr>
              <a:t>n - </a:t>
            </a:r>
            <a:r>
              <a:rPr lang="en-US" sz="5400" kern="0" err="1">
                <a:solidFill>
                  <a:prstClr val="black"/>
                </a:solidFill>
                <a:latin typeface="UTM Avo" panose="02040603050506020204" pitchFamily="18" charset="0"/>
              </a:rPr>
              <a:t>uyên</a:t>
            </a: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93506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FFE43EF4-16EA-4B8A-BAC1-0C3EC0F5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371600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AFC4D3-841C-470D-96A8-F037C19BA726}"/>
              </a:ext>
            </a:extLst>
          </p:cNvPr>
          <p:cNvSpPr txBox="1"/>
          <p:nvPr/>
        </p:nvSpPr>
        <p:spPr>
          <a:xfrm>
            <a:off x="133507" y="4703001"/>
            <a:ext cx="3958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>
                <a:solidFill>
                  <a:prstClr val="black"/>
                </a:solidFill>
                <a:latin typeface="UTM Avo"/>
              </a:rPr>
              <a:t>d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uyệt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binh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6EB4C-9F9C-403F-9DE6-540CE93E73BF}"/>
              </a:ext>
            </a:extLst>
          </p:cNvPr>
          <p:cNvSpPr txBox="1"/>
          <p:nvPr/>
        </p:nvSpPr>
        <p:spPr>
          <a:xfrm>
            <a:off x="622805" y="4703001"/>
            <a:ext cx="171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err="1">
                <a:solidFill>
                  <a:srgbClr val="FF0000"/>
                </a:solidFill>
                <a:latin typeface="UTM Avo"/>
              </a:rPr>
              <a:t>uyêt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F57F24-25CA-45CA-B213-CFEF8C6A6102}"/>
              </a:ext>
            </a:extLst>
          </p:cNvPr>
          <p:cNvGrpSpPr/>
          <p:nvPr/>
        </p:nvGrpSpPr>
        <p:grpSpPr>
          <a:xfrm>
            <a:off x="7188022" y="1272618"/>
            <a:ext cx="4411751" cy="3057889"/>
            <a:chOff x="3809999" y="1444181"/>
            <a:chExt cx="2209801" cy="1527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DA9936-B7F5-4744-8D88-7E3DCAEFAC6F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err="1">
                  <a:solidFill>
                    <a:srgbClr val="FF0000"/>
                  </a:solidFill>
                  <a:latin typeface="UTM Avo" panose="02040603050506020204" pitchFamily="18" charset="0"/>
                </a:rPr>
                <a:t>êt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4FB484-0CEF-4F67-8E25-D689FC32C4F2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0A7EAD-2C3A-4B06-89A3-C0090AD23583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>
                  <a:solidFill>
                    <a:prstClr val="black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0FE008D-2679-4000-B9EB-B18084BF49CD}"/>
              </a:ext>
            </a:extLst>
          </p:cNvPr>
          <p:cNvSpPr/>
          <p:nvPr/>
        </p:nvSpPr>
        <p:spPr>
          <a:xfrm>
            <a:off x="8616097" y="295771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err="1">
                <a:solidFill>
                  <a:srgbClr val="002060"/>
                </a:solidFill>
                <a:latin typeface="UTM Avo" panose="02040603050506020204" pitchFamily="18" charset="0"/>
              </a:rPr>
              <a:t>yê</a:t>
            </a:r>
            <a:endParaRPr lang="en-US" sz="72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AC7F0-B918-4014-8A9F-B2AC78CB234C}"/>
              </a:ext>
            </a:extLst>
          </p:cNvPr>
          <p:cNvSpPr/>
          <p:nvPr/>
        </p:nvSpPr>
        <p:spPr>
          <a:xfrm>
            <a:off x="6398426" y="4993375"/>
            <a:ext cx="5606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>
                <a:solidFill>
                  <a:prstClr val="black"/>
                </a:solidFill>
              </a:rPr>
              <a:t> - </a:t>
            </a:r>
            <a:r>
              <a:rPr lang="en-US" sz="5400" kern="0" err="1">
                <a:solidFill>
                  <a:prstClr val="black"/>
                </a:solidFill>
              </a:rPr>
              <a:t>yê</a:t>
            </a:r>
            <a:r>
              <a:rPr lang="en-US" sz="5400" kern="0">
                <a:solidFill>
                  <a:prstClr val="black"/>
                </a:solidFill>
              </a:rPr>
              <a:t> – </a:t>
            </a:r>
            <a:r>
              <a:rPr lang="en-US" sz="5400" kern="0">
                <a:solidFill>
                  <a:prstClr val="black"/>
                </a:solidFill>
                <a:latin typeface="UTM Avo" panose="02040603050506020204" pitchFamily="18" charset="0"/>
              </a:rPr>
              <a:t>t - </a:t>
            </a:r>
            <a:r>
              <a:rPr lang="en-US" sz="5400" kern="0" err="1">
                <a:solidFill>
                  <a:prstClr val="black"/>
                </a:solidFill>
                <a:latin typeface="UTM Avo" panose="02040603050506020204" pitchFamily="18" charset="0"/>
              </a:rPr>
              <a:t>uyêt</a:t>
            </a: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183225" y="1167290"/>
            <a:ext cx="1848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>
                <a:solidFill>
                  <a:srgbClr val="FF0000"/>
                </a:solidFill>
              </a:rPr>
              <a:t>uyên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268120" y="1167290"/>
            <a:ext cx="2618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/>
              <a:t>kh</a:t>
            </a:r>
            <a:r>
              <a:rPr lang="en-US" sz="5400" err="1">
                <a:solidFill>
                  <a:srgbClr val="FF0000"/>
                </a:solidFill>
              </a:rPr>
              <a:t>uyên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297918" y="3129636"/>
            <a:ext cx="1661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>
                <a:solidFill>
                  <a:srgbClr val="FF0000"/>
                </a:solidFill>
              </a:rPr>
              <a:t>uyêt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2135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/>
              <a:t>d</a:t>
            </a:r>
            <a:r>
              <a:rPr lang="en-US" sz="5400" err="1">
                <a:solidFill>
                  <a:srgbClr val="FF0000"/>
                </a:solidFill>
              </a:rPr>
              <a:t>uyệt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err="1">
                <a:solidFill>
                  <a:schemeClr val="tx1"/>
                </a:solidFill>
              </a:rPr>
              <a:t>uyên</a:t>
            </a:r>
            <a:endParaRPr lang="en-US" sz="8000" b="1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err="1">
                <a:solidFill>
                  <a:schemeClr val="tx1"/>
                </a:solidFill>
              </a:rPr>
              <a:t>uyêt</a:t>
            </a:r>
            <a:endParaRPr lang="en-US" sz="8800" b="1">
              <a:solidFill>
                <a:schemeClr val="tx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166</Words>
  <Application>Microsoft Office PowerPoint</Application>
  <PresentationFormat>Widescreen</PresentationFormat>
  <Paragraphs>51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UTM Avo</vt:lpstr>
      <vt:lpstr>Calibri</vt:lpstr>
      <vt:lpstr>inpin heiti</vt:lpstr>
      <vt:lpstr>Calibri Light</vt:lpstr>
      <vt:lpstr>Arial</vt:lpstr>
      <vt:lpstr>Office Theme</vt:lpstr>
      <vt:lpstr>1_Office Theme</vt:lpstr>
      <vt:lpstr>2_Office Theme</vt:lpstr>
      <vt:lpstr>PowerPoint Presentation</vt:lpstr>
      <vt:lpstr> KHỞI ĐỘNG Trò chơi: Bay lên nào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93</cp:revision>
  <dcterms:created xsi:type="dcterms:W3CDTF">2021-11-01T08:16:43Z</dcterms:created>
  <dcterms:modified xsi:type="dcterms:W3CDTF">2025-03-10T05:46:27Z</dcterms:modified>
</cp:coreProperties>
</file>