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583" r:id="rId2"/>
    <p:sldId id="402" r:id="rId3"/>
    <p:sldId id="403" r:id="rId4"/>
    <p:sldId id="404" r:id="rId5"/>
    <p:sldId id="397" r:id="rId6"/>
    <p:sldId id="428" r:id="rId7"/>
    <p:sldId id="405" r:id="rId8"/>
    <p:sldId id="398" r:id="rId9"/>
    <p:sldId id="414" r:id="rId10"/>
    <p:sldId id="399" r:id="rId11"/>
    <p:sldId id="413" r:id="rId12"/>
    <p:sldId id="400" r:id="rId13"/>
    <p:sldId id="415" r:id="rId14"/>
    <p:sldId id="406" r:id="rId15"/>
    <p:sldId id="401" r:id="rId16"/>
    <p:sldId id="420" r:id="rId17"/>
    <p:sldId id="270" r:id="rId18"/>
  </p:sldIdLst>
  <p:sldSz cx="12192000" cy="6858000"/>
  <p:notesSz cx="6858000" cy="9144000"/>
  <p:embeddedFontLs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27-Feb-25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5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2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2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27-Feb-25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9349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49: So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1" y="2657893"/>
            <a:ext cx="10720258" cy="162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957887" y="1218104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7888" y="1312015"/>
            <a:ext cx="8916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38562" y="3017929"/>
            <a:ext cx="89215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39493" y="3017611"/>
            <a:ext cx="9151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79330" y="2988242"/>
            <a:ext cx="8693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73884" y="3017611"/>
            <a:ext cx="840893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42892" y="3023326"/>
            <a:ext cx="88856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634281" y="3017915"/>
            <a:ext cx="974492" cy="9048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948815" y="492696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024110" y="498475"/>
            <a:ext cx="1795145" cy="185293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05" y="2649855"/>
            <a:ext cx="1508760" cy="155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20" grpId="0" bldLvl="0" animBg="1"/>
      <p:bldP spid="23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8814" y="2503655"/>
            <a:ext cx="9994371" cy="10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97807" y="1458798"/>
            <a:ext cx="5197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 &lt;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846035" y="2672080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89255" y="266206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25600" y="266206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660165" y="2672080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08600" y="6047884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2711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2186305" y="473011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426065" y="501650"/>
            <a:ext cx="1813560" cy="187198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005" y="3843020"/>
            <a:ext cx="1552575" cy="160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48" y="2450834"/>
            <a:ext cx="12160504" cy="11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839181" y="855953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8781" y="815940"/>
            <a:ext cx="804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6072" y="2692375"/>
            <a:ext cx="746407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39181" y="2692375"/>
            <a:ext cx="714980" cy="619275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76030" y="2800594"/>
            <a:ext cx="706756" cy="44247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61528" y="2782362"/>
            <a:ext cx="706755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3515" y="2785980"/>
            <a:ext cx="746407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" y="4278883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3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701" y="2265262"/>
            <a:ext cx="10019557" cy="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30815" y="952482"/>
            <a:ext cx="457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&gt;, &lt;,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3035" y="23975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839571" y="238266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56742" y="239505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39721" y="239472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47005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828" y="5105400"/>
            <a:ext cx="889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348" y="5867563"/>
            <a:ext cx="8129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199880" y="5944235"/>
            <a:ext cx="2619375" cy="7620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Mai</a:t>
            </a:r>
          </a:p>
        </p:txBody>
      </p:sp>
      <p:sp>
        <p:nvSpPr>
          <p:cNvPr id="10" name="Oval 9"/>
          <p:cNvSpPr/>
          <p:nvPr/>
        </p:nvSpPr>
        <p:spPr>
          <a:xfrm>
            <a:off x="9372709" y="4897567"/>
            <a:ext cx="2362199" cy="7619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Lan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907" y="474996"/>
            <a:ext cx="11533347" cy="43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3"/>
          <p:cNvSpPr/>
          <p:nvPr/>
        </p:nvSpPr>
        <p:spPr>
          <a:xfrm>
            <a:off x="796290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13</a:t>
            </a:r>
          </a:p>
        </p:txBody>
      </p:sp>
      <p:sp>
        <p:nvSpPr>
          <p:cNvPr id="5" name="Cloud 4"/>
          <p:cNvSpPr/>
          <p:nvPr/>
        </p:nvSpPr>
        <p:spPr>
          <a:xfrm>
            <a:off x="6394450" y="1337310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14</a:t>
            </a:r>
          </a:p>
        </p:txBody>
      </p:sp>
      <p:sp>
        <p:nvSpPr>
          <p:cNvPr id="7" name="Cloud 6"/>
          <p:cNvSpPr/>
          <p:nvPr/>
        </p:nvSpPr>
        <p:spPr>
          <a:xfrm>
            <a:off x="9922510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15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22948" y="442167"/>
            <a:ext cx="2538413" cy="279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bldLvl="0" animBg="1"/>
      <p:bldP spid="10" grpId="0" bldLvl="0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30" y="1905"/>
            <a:ext cx="8296275" cy="685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0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1" y="1269157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49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510" y="1386205"/>
            <a:ext cx="5006975" cy="78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ước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0" y="773430"/>
            <a:ext cx="2571750" cy="89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12192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15" y="1219200"/>
            <a:ext cx="749808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6" y="4436103"/>
            <a:ext cx="79994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126740"/>
            <a:ext cx="3133725" cy="279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" y="499284"/>
            <a:ext cx="44592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490845" y="25146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&lt; 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0" y="56388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&gt; 36</a:t>
            </a:r>
          </a:p>
        </p:txBody>
      </p:sp>
      <p:sp>
        <p:nvSpPr>
          <p:cNvPr id="3" name="Oval 2"/>
          <p:cNvSpPr/>
          <p:nvPr/>
        </p:nvSpPr>
        <p:spPr>
          <a:xfrm>
            <a:off x="10229850" y="134874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89850" y="134175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9747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9101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72758766"/>
              </p:ext>
            </p:extLst>
          </p:nvPr>
        </p:nvGraphicFramePr>
        <p:xfrm>
          <a:off x="1138555" y="2507615"/>
          <a:ext cx="9588500" cy="315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</a:t>
                      </a:r>
                      <a:r>
                        <a:rPr lang="vi-VN" altLang="en-US" sz="3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4841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4604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44565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bldLvl="0" animBg="1"/>
      <p:bldP spid="5" grpId="0" bldLvl="0" animBg="1"/>
      <p:bldP spid="5" grpId="1" animBg="1"/>
      <p:bldP spid="5" grpId="2" bldLvl="0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051050"/>
            <a:ext cx="5896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1980" y="1117125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1581" y="1111880"/>
            <a:ext cx="6748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824" y="1848485"/>
            <a:ext cx="107359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08175" y="2020104"/>
            <a:ext cx="685726" cy="643522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67415" y="2090493"/>
            <a:ext cx="564785" cy="50274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28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534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10634" y="2020103"/>
            <a:ext cx="685727" cy="643523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505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5"/>
          <a:srcRect t="13125" b="48643"/>
          <a:stretch>
            <a:fillRect/>
          </a:stretch>
        </p:blipFill>
        <p:spPr>
          <a:xfrm>
            <a:off x="1863725" y="5340350"/>
            <a:ext cx="9754870" cy="129349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22" grpId="0" bldLvl="0" animBg="1"/>
      <p:bldP spid="3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07556" y="1713869"/>
            <a:ext cx="4535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 &lt; =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680" y="3268601"/>
            <a:ext cx="9105152" cy="99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2226757" y="3413707"/>
            <a:ext cx="685800" cy="642135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68040" y="3413706"/>
            <a:ext cx="597203" cy="67415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42266" y="339648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05153" y="3429000"/>
            <a:ext cx="685800" cy="648674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10172065" y="666750"/>
            <a:ext cx="1468120" cy="151511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624965"/>
            <a:ext cx="1541780" cy="1591310"/>
          </a:xfrm>
          <a:prstGeom prst="rect">
            <a:avLst/>
          </a:prstGeom>
        </p:spPr>
      </p:pic>
      <p:pic>
        <p:nvPicPr>
          <p:cNvPr id="12" name="图片 6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08600" y="5942965"/>
            <a:ext cx="6883400" cy="1069340"/>
          </a:xfrm>
          <a:prstGeom prst="rect">
            <a:avLst/>
          </a:prstGeom>
        </p:spPr>
      </p:pic>
      <p:pic>
        <p:nvPicPr>
          <p:cNvPr id="13" name="图片 5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30" y="6271895"/>
            <a:ext cx="5922010" cy="740410"/>
          </a:xfrm>
          <a:prstGeom prst="rect">
            <a:avLst/>
          </a:prstGeom>
        </p:spPr>
      </p:pic>
      <p:pic>
        <p:nvPicPr>
          <p:cNvPr id="14" name="图片 3" descr="fc85f2a324e3c42c2067966f589847df"/>
          <p:cNvPicPr>
            <a:picLocks noChangeAspect="1"/>
          </p:cNvPicPr>
          <p:nvPr/>
        </p:nvPicPr>
        <p:blipFill>
          <a:blip r:embed="rId6"/>
          <a:srcRect t="13125" b="48643"/>
          <a:stretch>
            <a:fillRect/>
          </a:stretch>
        </p:blipFill>
        <p:spPr>
          <a:xfrm>
            <a:off x="1737995" y="5344795"/>
            <a:ext cx="9754870" cy="129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191</Words>
  <Application>Microsoft Office PowerPoint</Application>
  <PresentationFormat>Widescreen</PresentationFormat>
  <Paragraphs>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UTM Avo</vt:lpstr>
      <vt:lpstr>Arial</vt:lpstr>
      <vt:lpstr>Green Color</vt:lpstr>
      <vt:lpstr>Tuần 23 Bài 49: So sánh các số  trong phạm vi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79</cp:revision>
  <dcterms:created xsi:type="dcterms:W3CDTF">2021-11-01T08:16:00Z</dcterms:created>
  <dcterms:modified xsi:type="dcterms:W3CDTF">2025-02-27T09:02:34Z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48A53F0200F74852820001C32B9C11E7</vt:lpwstr>
  </property>
  <property fmtid="{D5CDD505-2E9C-101B-9397-08002B2CF9AE}" pid="3" name="KSOProductBuildVer">
    <vt:lpwstr>1033-11.2.0.10443</vt:lpwstr>
  </property>
</Properties>
</file>