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380" r:id="rId3"/>
    <p:sldId id="256" r:id="rId4"/>
    <p:sldId id="381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404" r:id="rId13"/>
    <p:sldId id="308" r:id="rId14"/>
  </p:sldIdLst>
  <p:sldSz cx="9144000" cy="5715000" type="screen16x10"/>
  <p:notesSz cx="6858000" cy="9144000"/>
  <p:embeddedFontLst>
    <p:embeddedFont>
      <p:font typeface="#9Slide03 Arima Madurai" panose="020B0604020202020204" charset="0"/>
      <p:regular r:id="rId16"/>
    </p:embeddedFont>
    <p:embeddedFont>
      <p:font typeface="VNI-Thufap2" pitchFamily="2" charset="0"/>
      <p:regular r:id="rId17"/>
    </p:embeddedFont>
  </p:embeddedFontLst>
  <p:custDataLst>
    <p:tags r:id="rId18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0C0D"/>
    <a:srgbClr val="E72A0D"/>
    <a:srgbClr val="F39A5B"/>
    <a:srgbClr val="EAB1D3"/>
    <a:srgbClr val="57C07F"/>
    <a:srgbClr val="49834D"/>
    <a:srgbClr val="00CC00"/>
    <a:srgbClr val="B9F5D3"/>
    <a:srgbClr val="FFAE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88" autoAdjust="0"/>
    <p:restoredTop sz="94660" autoAdjust="0"/>
  </p:normalViewPr>
  <p:slideViewPr>
    <p:cSldViewPr snapToGrid="0">
      <p:cViewPr varScale="1">
        <p:scale>
          <a:sx n="79" d="100"/>
          <a:sy n="79" d="100"/>
        </p:scale>
        <p:origin x="748" y="6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04648-48F7-4124-8AB9-3E445AF72B9A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11EB1-EC3C-48DA-A6E5-0B20D59D4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51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67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88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9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3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10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37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45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87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02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08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7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2025/2/27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audio" Target="../media/media1.mp3"/><Relationship Id="rId7" Type="http://schemas.openxmlformats.org/officeDocument/2006/relationships/image" Target="../media/image2.wmf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wmf"/><Relationship Id="rId11" Type="http://schemas.openxmlformats.org/officeDocument/2006/relationships/image" Target="../media/image6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09784" y="155718"/>
            <a:ext cx="7358683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267619" y="1557845"/>
            <a:ext cx="67818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E5CF7C-89BE-4333-92BA-9C7C87390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7565"/>
            <a:ext cx="9144000" cy="52798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925176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05BBBA-F5AC-4E84-A8F8-D8DE76606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158" y="0"/>
            <a:ext cx="6177684" cy="571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065446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3F0AD7-2A4F-4C7A-A099-3C1B4F431A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19" t="5365" r="-3422" b="-5365"/>
          <a:stretch/>
        </p:blipFill>
        <p:spPr>
          <a:xfrm>
            <a:off x="-1" y="0"/>
            <a:ext cx="9505091" cy="604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FBCBC51-933C-4B35-927E-01073689F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89" y="134245"/>
            <a:ext cx="4374744" cy="558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7C6B17-C336-4160-8D6B-1959BF05C740}"/>
              </a:ext>
            </a:extLst>
          </p:cNvPr>
          <p:cNvSpPr txBox="1"/>
          <p:nvPr/>
        </p:nvSpPr>
        <p:spPr>
          <a:xfrm>
            <a:off x="2550989" y="2391834"/>
            <a:ext cx="33268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530C0D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 nói tên các bộ phận bên ngoài cơ thể con trai hoặc con gái.</a:t>
            </a:r>
            <a:endParaRPr lang="en-GB" sz="3200" b="1" dirty="0">
              <a:solidFill>
                <a:srgbClr val="530C0D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90699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  Chaân Thaønh Caùm Ôn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EDBF7-82D4-498F-9514-C43E24DC1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CBC5C-DC7C-4A7B-BFB0-1625195220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DD53E-08E7-418A-81D0-6CC661C21294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B316AA-E4EA-4F9B-A133-B9F2871C7FA7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C75668-856C-427C-9AE2-2B9D9650C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95" y="0"/>
            <a:ext cx="835140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29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0E40A8-DF66-4652-9408-7E64436E0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890" y="1552393"/>
            <a:ext cx="5868219" cy="26102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B7D928-30EA-4BBE-A513-B5F566375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318" y="137031"/>
            <a:ext cx="6141700" cy="5577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74211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E01D8-300C-4649-BE29-E9BB1BC83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870" y="0"/>
            <a:ext cx="4664260" cy="571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250685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D2E91B-59CE-46B6-85DB-B19E4A8B2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09" y="128206"/>
            <a:ext cx="8459381" cy="54585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979174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5E2817-F589-4829-AD4C-D296EEB3F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67" y="280628"/>
            <a:ext cx="8526065" cy="51537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742830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EA661E-0362-4CB9-913E-FCC899C6B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248" y="3617462"/>
            <a:ext cx="9144000" cy="1389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C74245-316F-4D7D-8F56-DB77C24004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10" r="7594" b="50000"/>
          <a:stretch/>
        </p:blipFill>
        <p:spPr>
          <a:xfrm>
            <a:off x="0" y="273944"/>
            <a:ext cx="4438997" cy="28388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C73F49-121F-4FD7-910A-A8B205ABC0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30" t="52121" r="7774" b="-2121"/>
          <a:stretch/>
        </p:blipFill>
        <p:spPr>
          <a:xfrm>
            <a:off x="4671755" y="273944"/>
            <a:ext cx="4438997" cy="28388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8403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9BEB51-B1F1-4566-8191-83C57DA0A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60071"/>
            <a:ext cx="9144000" cy="23948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6903716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09CACD9-CB0C-4146-B432-466F1EFA3068}"/>
  <p:tag name="ISPRING_RESOURCE_FOLDER" val="G:\Mau bai giang 2020_AQ\TNXH 1\Bai 10_ Tet nguyen dan_2 tiet\Bai 10_ Tet nguyen dan_2 tiet\"/>
  <p:tag name="ISPRING_PRESENTATION_PATH" val="G:\Mau bai giang 2020_AQ\TNXH 1\Bai 10_ Tet nguyen dan_2 tiet\Bai 10_ Tet nguyen dan_2 tiet.pptx"/>
  <p:tag name="ISPRING_PROJECT_VERSION" val="9.3"/>
  <p:tag name="ISPRING_PROJECT_FOLDER_UPDATED" val="1"/>
  <p:tag name="ISPRING_SCREEN_RECS_UPDATED" val="G:\Mau bai giang 2020_AQ\TNXH 1\Bai 10_ Tet nguyen dan_2 tiet\Bai 10_ Tet nguyen dan_2 tiet\"/>
  <p:tag name="FLASHSPRING_ZOOM_TAG" val="50"/>
  <p:tag name="ISPRING_PRESENTATION_INFO_2" val="&lt;?xml version=&quot;1.0&quot; encoding=&quot;UTF-8&quot; standalone=&quot;no&quot; ?&gt;&#10;&lt;presentation2&gt;&#10;&#10;  &lt;slides&gt;&#10;    &lt;slide id=&quot;{0A2A5761-A3DB-49C9-BB58-37DF2B7D18AC}&quot; pptId=&quot;280&quot;/&gt;&#10;    &lt;slide id=&quot;{934C773A-5FD6-46C2-9C67-1259FD9E98F6}&quot; pptId=&quot;309&quot;/&gt;&#10;    &lt;slide id=&quot;{029D7649-A639-47C4-B122-EB3D728C603D}&quot; pptId=&quot;284&quot;/&gt;&#10;    &lt;slide id=&quot;{C050DAE5-77E4-428D-992C-4F3D4245027C}&quot; pptId=&quot;256&quot;/&gt;&#10;    &lt;slide id=&quot;{795AFBEF-1090-43A0-9805-7F52495862A4}&quot; pptId=&quot;285&quot;/&gt;&#10;    &lt;slide id=&quot;{C4D911B9-7A41-40EE-97F4-475515B7734E}&quot; pptId=&quot;339&quot;/&gt;&#10;    &lt;slide id=&quot;{F3804E3C-6529-49E4-9E8D-7F324416D254}&quot; pptId=&quot;353&quot;/&gt;&#10;    &lt;slide id=&quot;{531A1724-C5FB-4114-BB45-F85610D8A098}&quot; pptId=&quot;354&quot;/&gt;&#10;    &lt;slide id=&quot;{ADEAA7B0-5785-4DC4-8ECB-6A260CFE8C97}&quot; pptId=&quot;344&quot;/&gt;&#10;    &lt;slide id=&quot;{E7611930-05B5-41BF-873F-7DC93BD59C2A}&quot; pptId=&quot;356&quot;/&gt;&#10;    &lt;slide id=&quot;{A2C9E2C4-2C81-4A56-A1C7-C4274F2C3AA1}&quot; pptId=&quot;357&quot;/&gt;&#10;    &lt;slide id=&quot;{B670A34C-137C-400A-B927-BA505ABB7559}&quot; pptId=&quot;346&quot;/&gt;&#10;    &lt;slide id=&quot;{7F5484BE-6B7E-4895-B4CE-A1D1F45D1D7A}&quot; pptId=&quot;358&quot;/&gt;&#10;    &lt;slide id=&quot;{E657FE64-08E3-484B-A4D0-F68AD1360995}&quot; pptId=&quot;359&quot;/&gt;&#10;    &lt;slide id=&quot;{8B0C6D70-F890-4392-A0B0-CCBD29E416F2}&quot; pptId=&quot;299&quot;/&gt;&#10;    &lt;slide id=&quot;{9BBC8C25-47A3-4622-89E7-FAD146504203}&quot; pptId=&quot;347&quot;/&gt;&#10;    &lt;slide id=&quot;{11F4E37C-D07C-443C-B44D-2D1537301CEE}&quot; pptId=&quot;348&quot;/&gt;&#10;    &lt;slide id=&quot;{FF479696-B7FC-4C04-A0E8-BEE43DF9EBDD}&quot; pptId=&quot;349&quot;/&gt;&#10;    &lt;slide id=&quot;{986F5F11-48B5-497B-9679-255EDF7997F4}&quot; pptId=&quot;350&quot;/&gt;&#10;    &lt;slide id=&quot;{8AD0BFE6-BD20-432A-BD64-04F5F5218C7D}&quot; pptId=&quot;351&quot;/&gt;&#10;    &lt;slide id=&quot;{FFC599AD-12F9-4CFD-97A2-E4BD6ABFCB22}&quot; pptId=&quot;352&quot;/&gt;&#10;    &lt;slide id=&quot;{42920ACE-5882-484F-8FB6-0E37B8FDA7B1}&quot; pptId=&quot;360&quot;/&gt;&#10;    &lt;slide id=&quot;{4C12FF8F-D1C1-4910-97B4-96733EFFB32E}&quot; pptId=&quot;308&quot;/&gt;&#10;  &lt;/slides&gt;&#10;&#10;  &lt;narration&gt;&#10;    &lt;audioTracks/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4C12FF8F-D1C1-4910-97B4-96733EFFB32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0A2A5761-A3DB-49C9-BB58-37DF2B7D18A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4928</TotalTime>
  <Words>57</Words>
  <Application>Microsoft Office PowerPoint</Application>
  <PresentationFormat>On-screen Show (16:10)</PresentationFormat>
  <Paragraphs>18</Paragraphs>
  <Slides>13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#9Slide03 Arima Madurai</vt:lpstr>
      <vt:lpstr>VNI-Thufap2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Quý Thắng</cp:lastModifiedBy>
  <cp:revision>178</cp:revision>
  <dcterms:created xsi:type="dcterms:W3CDTF">2020-02-10T09:35:50Z</dcterms:created>
  <dcterms:modified xsi:type="dcterms:W3CDTF">2025-02-27T07:28:18Z</dcterms:modified>
</cp:coreProperties>
</file>