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20"/>
  </p:notesMasterIdLst>
  <p:sldIdLst>
    <p:sldId id="544" r:id="rId2"/>
    <p:sldId id="278" r:id="rId3"/>
    <p:sldId id="303" r:id="rId4"/>
    <p:sldId id="279" r:id="rId5"/>
    <p:sldId id="299" r:id="rId6"/>
    <p:sldId id="286" r:id="rId7"/>
    <p:sldId id="283" r:id="rId8"/>
    <p:sldId id="296" r:id="rId9"/>
    <p:sldId id="273" r:id="rId10"/>
    <p:sldId id="272" r:id="rId11"/>
    <p:sldId id="274" r:id="rId12"/>
    <p:sldId id="275" r:id="rId13"/>
    <p:sldId id="276" r:id="rId14"/>
    <p:sldId id="297" r:id="rId15"/>
    <p:sldId id="306" r:id="rId16"/>
    <p:sldId id="545" r:id="rId17"/>
    <p:sldId id="315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8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27-Feb-25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0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27-Feb-25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27-Feb-25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7700D1-E392-4D2F-AE62-DDC183584175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27-Feb-25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0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27-Feb-25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7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27-Feb-25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27-Feb-25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791" r:id="rId6"/>
    <p:sldLayoutId id="2147483792" r:id="rId7"/>
    <p:sldLayoutId id="2147483793" r:id="rId8"/>
    <p:sldLayoutId id="2147483797" r:id="rId9"/>
    <p:sldLayoutId id="2147483798" r:id="rId10"/>
    <p:sldLayoutId id="2147483802" r:id="rId11"/>
    <p:sldLayoutId id="21474838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gif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gif"/><Relationship Id="rId5" Type="http://schemas.openxmlformats.org/officeDocument/2006/relationships/image" Target="../media/image36.gif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11834" y="1648606"/>
            <a:ext cx="856837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1504" y="362857"/>
            <a:ext cx="8415058" cy="638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6020" y="193280"/>
            <a:ext cx="8739960" cy="666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6718" y="224682"/>
            <a:ext cx="8138564" cy="673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8483" y="224055"/>
            <a:ext cx="8015033" cy="66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7403" y="273176"/>
            <a:ext cx="7776767" cy="670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99F7962-54BE-4F90-8A3B-0A0228458B45}"/>
              </a:ext>
            </a:extLst>
          </p:cNvPr>
          <p:cNvSpPr/>
          <p:nvPr/>
        </p:nvSpPr>
        <p:spPr>
          <a:xfrm>
            <a:off x="366907" y="1327321"/>
            <a:ext cx="10569316" cy="2939880"/>
          </a:xfrm>
          <a:prstGeom prst="cloud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1255777" y="2335596"/>
            <a:ext cx="943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KỂ CHUYỆN THEO TRANH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362507-DA91-44AB-ACB1-A9FD4AA95286}"/>
              </a:ext>
            </a:extLst>
          </p:cNvPr>
          <p:cNvGrpSpPr/>
          <p:nvPr/>
        </p:nvGrpSpPr>
        <p:grpSpPr>
          <a:xfrm>
            <a:off x="-839034" y="61996"/>
            <a:ext cx="13543642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89821"/>
            <a:ext cx="414804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039" y="3429000"/>
            <a:ext cx="413588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" y="435306"/>
            <a:ext cx="4135882" cy="305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0021" y="435304"/>
            <a:ext cx="4001810" cy="305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333B6-4E4A-42CD-BB13-95255BAA4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40" y="435304"/>
            <a:ext cx="4021981" cy="3054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846EC-244B-4D4A-951D-3BDFDC824E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20" y="3489821"/>
            <a:ext cx="3908079" cy="33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27156"/>
      </p:ext>
    </p:extLst>
  </p:cSld>
  <p:clrMapOvr>
    <a:masterClrMapping/>
  </p:clrMapOvr>
  <p:transition spd="slow"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8615"/>
            <a:ext cx="11069650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9923" y="3407133"/>
            <a:ext cx="8818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chuyện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giúp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em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hiểu</a:t>
            </a:r>
            <a:r>
              <a:rPr lang="en-US" sz="4400" b="1" dirty="0">
                <a:solidFill>
                  <a:srgbClr val="002060"/>
                </a:solidFill>
              </a:rPr>
              <a:t> ra </a:t>
            </a:r>
            <a:r>
              <a:rPr lang="en-US" sz="4400" b="1" dirty="0" err="1">
                <a:solidFill>
                  <a:srgbClr val="002060"/>
                </a:solidFill>
              </a:rPr>
              <a:t>điều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gì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83561" y="2863059"/>
            <a:ext cx="614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429"/>
            <a:ext cx="12192000" cy="6422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2236958" y="2900979"/>
            <a:ext cx="6091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122: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 tặng bà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55867-06BA-41D8-860F-36821D839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769"/>
            <a:ext cx="12192000" cy="3166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A69B7-1CF5-42E1-8DE9-3500690C7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7571"/>
            <a:ext cx="12192000" cy="32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04" y="0"/>
            <a:ext cx="9448730" cy="743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701736" y="1784022"/>
            <a:ext cx="6507894" cy="452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06158" y="3188867"/>
            <a:ext cx="5586637" cy="2282616"/>
          </a:xfrm>
          <a:prstGeom prst="rect">
            <a:avLst/>
          </a:prstGeom>
          <a:noFill/>
        </p:spPr>
        <p:txBody>
          <a:bodyPr lIns="65979" tIns="32990" rIns="65979" bIns="32990">
            <a:spAutoFit/>
          </a:bodyPr>
          <a:lstStyle/>
          <a:p>
            <a:pPr algn="ctr">
              <a:defRPr/>
            </a:pP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 KỂ CHUYỆN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89821"/>
            <a:ext cx="414804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039" y="3429000"/>
            <a:ext cx="413588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" y="435306"/>
            <a:ext cx="4135882" cy="305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0021" y="435304"/>
            <a:ext cx="4001810" cy="305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333B6-4E4A-42CD-BB13-95255BAA4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40" y="435304"/>
            <a:ext cx="4021981" cy="3054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846EC-244B-4D4A-951D-3BDFDC824E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20" y="3489821"/>
            <a:ext cx="3908079" cy="3368179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6106" y="435864"/>
            <a:ext cx="8691033" cy="642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</TotalTime>
  <Words>54</Words>
  <Application>Microsoft Office PowerPoint</Application>
  <PresentationFormat>Widescreen</PresentationFormat>
  <Paragraphs>14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等线</vt:lpstr>
      <vt:lpstr>Arial</vt:lpstr>
      <vt:lpstr>Calibri</vt:lpstr>
      <vt:lpstr>UTM Avo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Quý Thắng</cp:lastModifiedBy>
  <cp:revision>44</cp:revision>
  <dcterms:created xsi:type="dcterms:W3CDTF">2021-12-19T16:42:59Z</dcterms:created>
  <dcterms:modified xsi:type="dcterms:W3CDTF">2025-02-27T07:25:46Z</dcterms:modified>
</cp:coreProperties>
</file>