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544" r:id="rId2"/>
    <p:sldId id="537" r:id="rId3"/>
    <p:sldId id="527" r:id="rId4"/>
    <p:sldId id="528" r:id="rId5"/>
    <p:sldId id="529" r:id="rId6"/>
    <p:sldId id="531" r:id="rId7"/>
    <p:sldId id="532" r:id="rId8"/>
    <p:sldId id="533" r:id="rId9"/>
    <p:sldId id="534" r:id="rId10"/>
    <p:sldId id="535" r:id="rId11"/>
    <p:sldId id="275" r:id="rId12"/>
    <p:sldId id="538" r:id="rId13"/>
    <p:sldId id="258" r:id="rId14"/>
    <p:sldId id="259" r:id="rId15"/>
    <p:sldId id="261" r:id="rId16"/>
    <p:sldId id="387" r:id="rId17"/>
    <p:sldId id="277" r:id="rId18"/>
    <p:sldId id="290" r:id="rId19"/>
    <p:sldId id="300" r:id="rId20"/>
    <p:sldId id="543" r:id="rId21"/>
    <p:sldId id="539" r:id="rId22"/>
    <p:sldId id="292" r:id="rId23"/>
    <p:sldId id="296" r:id="rId24"/>
    <p:sldId id="540" r:id="rId25"/>
    <p:sldId id="298" r:id="rId26"/>
    <p:sldId id="541" r:id="rId27"/>
    <p:sldId id="542" r:id="rId28"/>
    <p:sldId id="291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17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8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18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71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19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28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7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27-Feb-25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97A69D-7BA0-4A0F-98DA-3708A0B6E2C5}"/>
              </a:ext>
            </a:extLst>
          </p:cNvPr>
          <p:cNvSpPr/>
          <p:nvPr userDrawn="1"/>
        </p:nvSpPr>
        <p:spPr>
          <a:xfrm>
            <a:off x="10783459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7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26" Type="http://schemas.openxmlformats.org/officeDocument/2006/relationships/image" Target="../media/image24.png"/><Relationship Id="rId39" Type="http://schemas.openxmlformats.org/officeDocument/2006/relationships/image" Target="../media/image29.png"/><Relationship Id="rId21" Type="http://schemas.microsoft.com/office/2007/relationships/hdphoto" Target="../media/hdphoto9.wdp"/><Relationship Id="rId34" Type="http://schemas.microsoft.com/office/2007/relationships/hdphoto" Target="../media/hdphoto14.wdp"/><Relationship Id="rId42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29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slide" Target="slide7.xml"/><Relationship Id="rId37" Type="http://schemas.microsoft.com/office/2007/relationships/hdphoto" Target="../media/hdphoto15.wdp"/><Relationship Id="rId40" Type="http://schemas.microsoft.com/office/2007/relationships/hdphoto" Target="../media/hdphoto16.wdp"/><Relationship Id="rId45" Type="http://schemas.openxmlformats.org/officeDocument/2006/relationships/slide" Target="slide11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microsoft.com/office/2007/relationships/hdphoto" Target="../media/hdphoto10.wdp"/><Relationship Id="rId28" Type="http://schemas.openxmlformats.org/officeDocument/2006/relationships/image" Target="../media/image25.png"/><Relationship Id="rId36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31" Type="http://schemas.microsoft.com/office/2007/relationships/hdphoto" Target="../media/hdphoto13.wdp"/><Relationship Id="rId44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openxmlformats.org/officeDocument/2006/relationships/image" Target="../media/image22.png"/><Relationship Id="rId27" Type="http://schemas.microsoft.com/office/2007/relationships/hdphoto" Target="../media/hdphoto12.wdp"/><Relationship Id="rId30" Type="http://schemas.openxmlformats.org/officeDocument/2006/relationships/image" Target="../media/image26.png"/><Relationship Id="rId35" Type="http://schemas.openxmlformats.org/officeDocument/2006/relationships/slide" Target="slide8.xml"/><Relationship Id="rId43" Type="http://schemas.microsoft.com/office/2007/relationships/hdphoto" Target="../media/hdphoto17.wdp"/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5" Type="http://schemas.microsoft.com/office/2007/relationships/hdphoto" Target="../media/hdphoto11.wdp"/><Relationship Id="rId33" Type="http://schemas.openxmlformats.org/officeDocument/2006/relationships/image" Target="../media/image27.png"/><Relationship Id="rId38" Type="http://schemas.openxmlformats.org/officeDocument/2006/relationships/slide" Target="slide9.xml"/><Relationship Id="rId20" Type="http://schemas.openxmlformats.org/officeDocument/2006/relationships/image" Target="../media/image21.png"/><Relationship Id="rId41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84043" y="1648606"/>
            <a:ext cx="6623929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oat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029460" y="1140642"/>
            <a:ext cx="420624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1249525"/>
            <a:ext cx="40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 to đoạn sau: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3883660" y="2549820"/>
            <a:ext cx="7980680" cy="273774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4081132" y="2767860"/>
            <a:ext cx="7947038" cy="24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Hổ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thỏ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ra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Thấy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bóng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mình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dưới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lòng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sâu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hoắm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hổ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gầm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: “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Oàm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…”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5A859-BED8-42FF-997E-1C588DDE6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27005"/>
            <a:ext cx="749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9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oan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529748"/>
            <a:ext cx="8498840" cy="62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1199101-4541-4DC8-9110-EB30E662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710" y="314559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7227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705599" y="3632204"/>
            <a:ext cx="3577720" cy="2264157"/>
            <a:chOff x="3809999" y="1447800"/>
            <a:chExt cx="2476026" cy="1533023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47602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khoan</a:t>
              </a:r>
              <a:endParaRPr lang="en-US" sz="6600" dirty="0">
                <a:solidFill>
                  <a:srgbClr val="FF0000"/>
                </a:solidFill>
                <a:latin typeface="UTM Avo" panose="02040603050506020204"/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95023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kh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371125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95736" y="2313110"/>
            <a:ext cx="551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khoan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2" y="2244803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524002" y="3632204"/>
            <a:ext cx="3200401" cy="2123827"/>
            <a:chOff x="3810000" y="1533792"/>
            <a:chExt cx="1823290" cy="1438008"/>
          </a:xfrm>
        </p:grpSpPr>
        <p:sp>
          <p:nvSpPr>
            <p:cNvPr id="15" name="Rectangle 14"/>
            <p:cNvSpPr/>
            <p:nvPr/>
          </p:nvSpPr>
          <p:spPr>
            <a:xfrm>
              <a:off x="3810000" y="1533792"/>
              <a:ext cx="1823290" cy="75220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1" y="2273300"/>
              <a:ext cx="607761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7763" y="2286000"/>
              <a:ext cx="6077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22595" y="2321004"/>
            <a:ext cx="3050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97304"/>
            <a:ext cx="3292641" cy="19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57604" y="4724400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3176" y="304169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thoát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6553200" y="4267200"/>
            <a:ext cx="3421638" cy="2250832"/>
            <a:chOff x="3809999" y="1447799"/>
            <a:chExt cx="2368006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thoát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th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0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399" y="295829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1828801" y="4267204"/>
            <a:ext cx="2971800" cy="2250831"/>
            <a:chOff x="3810000" y="1447800"/>
            <a:chExt cx="2056688" cy="1524000"/>
          </a:xfrm>
        </p:grpSpPr>
        <p:sp>
          <p:nvSpPr>
            <p:cNvPr id="11" name="Rectangle 10"/>
            <p:cNvSpPr/>
            <p:nvPr/>
          </p:nvSpPr>
          <p:spPr>
            <a:xfrm>
              <a:off x="3810000" y="1447800"/>
              <a:ext cx="2056688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1" y="2286000"/>
              <a:ext cx="632826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2826" y="2286000"/>
              <a:ext cx="6855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04831" y="3041689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4" y="648349"/>
            <a:ext cx="4066503" cy="233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733804" y="5540326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41621" y="831303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4040" y="831303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5410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302" y="5410200"/>
            <a:ext cx="541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kh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40" y="1942304"/>
            <a:ext cx="3797967" cy="32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7" y="2228645"/>
            <a:ext cx="3396916" cy="29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409"/>
            <a:ext cx="12192000" cy="33718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92407" y="1481305"/>
            <a:ext cx="7712513" cy="366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340851" y="613624"/>
            <a:ext cx="11454041" cy="3732229"/>
            <a:chOff x="1761695" y="1160520"/>
            <a:chExt cx="12257383" cy="2801452"/>
          </a:xfrm>
        </p:grpSpPr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1761695" y="1835506"/>
              <a:ext cx="7596239" cy="2126466"/>
              <a:chOff x="1752170" y="1835506"/>
              <a:chExt cx="7596239" cy="212646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752170" y="1835506"/>
                <a:ext cx="1018294" cy="689968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752170" y="2344644"/>
                <a:ext cx="7596239" cy="1617328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0011829" y="1160520"/>
              <a:ext cx="4007249" cy="17352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805000" y="2542025"/>
            <a:ext cx="586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So </a:t>
            </a:r>
            <a:r>
              <a:rPr lang="en-US" sz="9600" b="1" dirty="0" err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sánh</a:t>
            </a: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665242" y="795155"/>
            <a:ext cx="2603522" cy="186852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16167" y="801363"/>
            <a:ext cx="2810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0" name="Group 79"/>
          <p:cNvGrpSpPr>
            <a:grpSpLocks/>
          </p:cNvGrpSpPr>
          <p:nvPr/>
        </p:nvGrpSpPr>
        <p:grpSpPr bwMode="auto">
          <a:xfrm>
            <a:off x="8050276" y="3045617"/>
            <a:ext cx="3919408" cy="2317802"/>
            <a:chOff x="4179466" y="2217825"/>
            <a:chExt cx="2257271" cy="1733962"/>
          </a:xfrm>
        </p:grpSpPr>
        <p:sp>
          <p:nvSpPr>
            <p:cNvPr id="31" name="Oval 30"/>
            <p:cNvSpPr/>
            <p:nvPr/>
          </p:nvSpPr>
          <p:spPr>
            <a:xfrm>
              <a:off x="4179466" y="2217825"/>
              <a:ext cx="2257271" cy="1733962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09071" y="2394524"/>
              <a:ext cx="1472642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889669" y="3336129"/>
            <a:ext cx="237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0" y="112559"/>
            <a:ext cx="1680075" cy="9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35" y="144379"/>
            <a:ext cx="12827635" cy="70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8184" y="2384154"/>
            <a:ext cx="8215631" cy="25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/>
          <a:stretch/>
        </p:blipFill>
        <p:spPr bwMode="auto">
          <a:xfrm>
            <a:off x="0" y="435686"/>
            <a:ext cx="12192000" cy="64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250831" y="2307102"/>
            <a:ext cx="5086947" cy="1121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138289" y="3429000"/>
            <a:ext cx="5199489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986463" y="3429000"/>
            <a:ext cx="1351315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315618" y="2425700"/>
            <a:ext cx="1780382" cy="7060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315618" y="2307102"/>
            <a:ext cx="6022182" cy="824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315618" y="3131744"/>
            <a:ext cx="4898952" cy="3129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33738" y="645933"/>
            <a:ext cx="394684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0" dirty="0">
                <a:solidFill>
                  <a:srgbClr val="FF33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 VIẾT</a:t>
            </a:r>
            <a:endParaRPr lang="zh-CN" altLang="en-US" sz="7200" b="0" dirty="0">
              <a:solidFill>
                <a:srgbClr val="FF3300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760" y="2639704"/>
            <a:ext cx="12217519" cy="157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7214" y="3096426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725930" y="448349"/>
            <a:ext cx="8740140" cy="6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8583" y="3236126"/>
            <a:ext cx="4758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THƯ GIÃN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453548"/>
            <a:ext cx="8733051" cy="64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49516D2-CD1E-445C-B3F6-0C5E18F2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16" y="3106821"/>
            <a:ext cx="6604000" cy="13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8000" b="1" dirty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73044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762"/>
            <a:ext cx="12008544" cy="51666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73" y="482885"/>
            <a:ext cx="12256168" cy="61412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>
            <a:off x="6194735" y="191094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C56E21-BC11-4974-8513-6880B63626E4}"/>
              </a:ext>
            </a:extLst>
          </p:cNvPr>
          <p:cNvCxnSpPr/>
          <p:nvPr/>
        </p:nvCxnSpPr>
        <p:spPr>
          <a:xfrm>
            <a:off x="3101686" y="3260055"/>
            <a:ext cx="2391600" cy="3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9D324-7773-4D89-BA7C-A2DF99E51154}"/>
              </a:ext>
            </a:extLst>
          </p:cNvPr>
          <p:cNvCxnSpPr>
            <a:cxnSpLocks/>
          </p:cNvCxnSpPr>
          <p:nvPr/>
        </p:nvCxnSpPr>
        <p:spPr>
          <a:xfrm flipV="1">
            <a:off x="3182772" y="4621904"/>
            <a:ext cx="1425098" cy="12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76FC-B3DE-4E40-B4B4-132859549AD3}"/>
              </a:ext>
            </a:extLst>
          </p:cNvPr>
          <p:cNvCxnSpPr>
            <a:cxnSpLocks/>
          </p:cNvCxnSpPr>
          <p:nvPr/>
        </p:nvCxnSpPr>
        <p:spPr>
          <a:xfrm>
            <a:off x="9980083" y="4648024"/>
            <a:ext cx="2046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990C3-22C1-4BA3-9CA6-7E5B93C8B77F}"/>
              </a:ext>
            </a:extLst>
          </p:cNvPr>
          <p:cNvCxnSpPr>
            <a:cxnSpLocks/>
          </p:cNvCxnSpPr>
          <p:nvPr/>
        </p:nvCxnSpPr>
        <p:spPr>
          <a:xfrm>
            <a:off x="6050876" y="5234693"/>
            <a:ext cx="2407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161F7-7D9B-42C0-B877-0C3A96E1C796}"/>
              </a:ext>
            </a:extLst>
          </p:cNvPr>
          <p:cNvCxnSpPr/>
          <p:nvPr/>
        </p:nvCxnSpPr>
        <p:spPr>
          <a:xfrm>
            <a:off x="3391782" y="6597513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6365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4445"/>
            <a:ext cx="12192000" cy="61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247650" y="1318924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704388" y="11215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599165" y="1792189"/>
            <a:ext cx="407988" cy="28327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727076" y="2505941"/>
            <a:ext cx="407987" cy="37483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08372" y="2440317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74650" y="39007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31345" y="4545870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20748" y="39007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551590" y="5072743"/>
            <a:ext cx="534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531018" y="52955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29675"/>
            <a:ext cx="12256168" cy="6141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832FA3-0AA7-4F93-BBF1-34CEFD79F6E2}"/>
              </a:ext>
            </a:extLst>
          </p:cNvPr>
          <p:cNvSpPr/>
          <p:nvPr/>
        </p:nvSpPr>
        <p:spPr>
          <a:xfrm>
            <a:off x="312707" y="1473782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A46BA-640D-488D-9DE6-12F5C300E9AF}"/>
              </a:ext>
            </a:extLst>
          </p:cNvPr>
          <p:cNvSpPr/>
          <p:nvPr/>
        </p:nvSpPr>
        <p:spPr>
          <a:xfrm>
            <a:off x="382136" y="4072359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82169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8553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792" y="511175"/>
            <a:ext cx="10440007" cy="63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4069" y="554275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2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" y="11509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29" action="ppaction://hlinksldjump"/>
            <a:extLst>
              <a:ext uri="{FF2B5EF4-FFF2-40B4-BE49-F238E27FC236}">
                <a16:creationId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2" action="ppaction://hlinksldjump"/>
            <a:extLst>
              <a:ext uri="{FF2B5EF4-FFF2-40B4-BE49-F238E27FC236}">
                <a16:creationId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35" action="ppaction://hlinksldjump"/>
            <a:extLst>
              <a:ext uri="{FF2B5EF4-FFF2-40B4-BE49-F238E27FC236}">
                <a16:creationId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38" action="ppaction://hlinksldjump"/>
            <a:extLst>
              <a:ext uri="{FF2B5EF4-FFF2-40B4-BE49-F238E27FC236}">
                <a16:creationId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1" action="ppaction://hlinksldjump"/>
            <a:extLst>
              <a:ext uri="{FF2B5EF4-FFF2-40B4-BE49-F238E27FC236}">
                <a16:creationId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  <p:sp>
        <p:nvSpPr>
          <p:cNvPr id="2" name="Arrow: Right 1">
            <a:hlinkClick r:id="rId45" action="ppaction://hlinksldjump"/>
            <a:extLst>
              <a:ext uri="{FF2B5EF4-FFF2-40B4-BE49-F238E27FC236}">
                <a16:creationId xmlns:a16="http://schemas.microsoft.com/office/drawing/2014/main" id="{6DF4450D-EDDD-4331-9223-4BE18A680C39}"/>
              </a:ext>
            </a:extLst>
          </p:cNvPr>
          <p:cNvSpPr/>
          <p:nvPr/>
        </p:nvSpPr>
        <p:spPr>
          <a:xfrm>
            <a:off x="85789" y="6201045"/>
            <a:ext cx="1587794" cy="6223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UTM Avo" panose="02040603050506020204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20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90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100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4814555" y="1249135"/>
            <a:ext cx="4555223" cy="924146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5106014" y="1338158"/>
            <a:ext cx="478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3435050" y="2801127"/>
            <a:ext cx="7011944" cy="111832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3491322" y="2992815"/>
            <a:ext cx="695567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Dê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nhai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nhồm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nhoàm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4050221" y="1286023"/>
            <a:ext cx="6514546" cy="177497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4207159" y="1441142"/>
            <a:ext cx="6357608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Tìm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vần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oăm</a:t>
            </a:r>
            <a:r>
              <a:rPr lang="en-US" sz="4267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4267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4267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algn="ctr" defTabSz="1219170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4022793" y="3780172"/>
            <a:ext cx="727004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4389415" y="3904582"/>
            <a:ext cx="66461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sâu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hoắm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92094-D8BB-42BE-82F7-4424305DD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4922614" y="1422830"/>
            <a:ext cx="3986004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4883614" y="1576179"/>
            <a:ext cx="414667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to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883614" y="3366361"/>
            <a:ext cx="4413957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5408147" y="3581801"/>
            <a:ext cx="350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Ngoạm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mồi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23938B-E2D9-46BE-B5DD-7C4721C3D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2766060" y="1482315"/>
            <a:ext cx="8389620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3038247" y="1585734"/>
            <a:ext cx="7886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0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Tìm tiếng chứa vần 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oam</a:t>
            </a:r>
            <a:r>
              <a:rPr lang="en-US" sz="40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trong câu sau?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ctr"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3966211" y="3641051"/>
            <a:ext cx="6078122" cy="118542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4079631" y="3827870"/>
            <a:ext cx="57661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Khỉ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ngoạm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dưa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hấu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AD5A3-7469-4814-908C-4F1A64D9D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213</Words>
  <Application>Microsoft Office PowerPoint</Application>
  <PresentationFormat>Widescreen</PresentationFormat>
  <Paragraphs>73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等线</vt:lpstr>
      <vt:lpstr>Arial</vt:lpstr>
      <vt:lpstr>Calibri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41</cp:revision>
  <dcterms:created xsi:type="dcterms:W3CDTF">2021-12-19T16:42:59Z</dcterms:created>
  <dcterms:modified xsi:type="dcterms:W3CDTF">2025-02-27T07:16:54Z</dcterms:modified>
</cp:coreProperties>
</file>