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6"/>
  </p:notesMasterIdLst>
  <p:sldIdLst>
    <p:sldId id="290" r:id="rId2"/>
    <p:sldId id="268" r:id="rId3"/>
    <p:sldId id="341" r:id="rId4"/>
    <p:sldId id="334" r:id="rId5"/>
    <p:sldId id="337" r:id="rId6"/>
    <p:sldId id="338" r:id="rId7"/>
    <p:sldId id="335" r:id="rId8"/>
    <p:sldId id="336" r:id="rId9"/>
    <p:sldId id="275" r:id="rId10"/>
    <p:sldId id="314" r:id="rId11"/>
    <p:sldId id="304" r:id="rId12"/>
    <p:sldId id="305" r:id="rId13"/>
    <p:sldId id="297" r:id="rId14"/>
    <p:sldId id="306" r:id="rId15"/>
    <p:sldId id="315" r:id="rId16"/>
    <p:sldId id="317" r:id="rId17"/>
    <p:sldId id="342" r:id="rId18"/>
    <p:sldId id="316" r:id="rId19"/>
    <p:sldId id="307" r:id="rId20"/>
    <p:sldId id="312" r:id="rId21"/>
    <p:sldId id="308" r:id="rId22"/>
    <p:sldId id="320" r:id="rId23"/>
    <p:sldId id="278" r:id="rId24"/>
    <p:sldId id="3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C5CF-8712-480D-98BE-4612C2A9E1F3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19475-F47C-4B34-B7ED-208387C1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19475-F47C-4B34-B7ED-208387C14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2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F893E7E-7779-45E4-8FC5-FC1950B5478F}"/>
              </a:ext>
            </a:extLst>
          </p:cNvPr>
          <p:cNvSpPr/>
          <p:nvPr userDrawn="1"/>
        </p:nvSpPr>
        <p:spPr>
          <a:xfrm>
            <a:off x="10809100" y="247251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27-Feb-25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81636"/>
      </p:ext>
    </p:extLst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27-Feb-25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97FFD3-2B2B-4AFF-AE06-C76F08C42F30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27-Feb-25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2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38" r:id="rId13"/>
    <p:sldLayoutId id="2147483739" r:id="rId14"/>
    <p:sldLayoutId id="2147483740" r:id="rId15"/>
    <p:sldLayoutId id="2147483746" r:id="rId1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11" Type="http://schemas.openxmlformats.org/officeDocument/2006/relationships/image" Target="../media/image12.gif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92910" y="1648606"/>
            <a:ext cx="7406195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4" y="268224"/>
            <a:ext cx="11303000" cy="63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493450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23792" y="2088678"/>
            <a:ext cx="2871989" cy="13234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oam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333845" y="3756324"/>
            <a:ext cx="1246028" cy="129454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877735" y="3756324"/>
            <a:ext cx="1246028" cy="129454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589248" y="5351083"/>
            <a:ext cx="5778694" cy="1139746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- m -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oam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31520" y="579904"/>
            <a:ext cx="4146876" cy="132343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goạm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31520" y="584991"/>
            <a:ext cx="414687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oạm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9245" y="797120"/>
            <a:ext cx="4553507" cy="5263759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61504D1A-6089-46F8-9871-588CB5DA3B8C}"/>
              </a:ext>
            </a:extLst>
          </p:cNvPr>
          <p:cNvSpPr/>
          <p:nvPr/>
        </p:nvSpPr>
        <p:spPr>
          <a:xfrm>
            <a:off x="2597151" y="3756324"/>
            <a:ext cx="1246028" cy="129454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25330" y="2996155"/>
            <a:ext cx="2402427" cy="1200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/>
              </a:rPr>
              <a:t>oă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325217" y="5789965"/>
            <a:ext cx="5247159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oă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m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oăm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246426" y="595497"/>
            <a:ext cx="53836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000000"/>
                </a:solidFill>
                <a:latin typeface="UTM Avo" panose="02040603050506020204"/>
              </a:rPr>
              <a:t>m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ỏ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khoằm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1840768" y="1795826"/>
            <a:ext cx="378464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oằm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7052" y="657871"/>
            <a:ext cx="3773034" cy="55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4D1CB0B-C24A-4030-B64B-7ED76511A2CF}"/>
              </a:ext>
            </a:extLst>
          </p:cNvPr>
          <p:cNvSpPr/>
          <p:nvPr/>
        </p:nvSpPr>
        <p:spPr>
          <a:xfrm>
            <a:off x="2200950" y="4551976"/>
            <a:ext cx="1246028" cy="106645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681E8A0-743E-41AA-9B5B-CE3CDBF17C7E}"/>
              </a:ext>
            </a:extLst>
          </p:cNvPr>
          <p:cNvSpPr/>
          <p:nvPr/>
        </p:nvSpPr>
        <p:spPr>
          <a:xfrm>
            <a:off x="4744840" y="4551976"/>
            <a:ext cx="1246028" cy="106645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D5EA2FA-8805-41B4-AC18-3048526F4930}"/>
              </a:ext>
            </a:extLst>
          </p:cNvPr>
          <p:cNvSpPr/>
          <p:nvPr/>
        </p:nvSpPr>
        <p:spPr>
          <a:xfrm>
            <a:off x="3464256" y="4551976"/>
            <a:ext cx="1246028" cy="106645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FFFF"/>
                </a:solidFill>
                <a:latin typeface="UTM Avo" panose="02040603050506020204"/>
              </a:rPr>
              <a:t>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655569" y="2883361"/>
            <a:ext cx="3228395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031" y="592997"/>
            <a:ext cx="4526166" cy="163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0018" y="948904"/>
            <a:ext cx="325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SO SÁNH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19577" y="3644419"/>
            <a:ext cx="231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https://i.pinimg.com/564x/89/25/f7/8925f7f7f7dcf5f7f1149d70272b6c4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" y="3021602"/>
            <a:ext cx="2563032" cy="33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31/c2/d2/31c2d2b5c96930c369995d3bdd41fa2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046208" y="2941318"/>
            <a:ext cx="1699142" cy="3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6438296" y="2883361"/>
            <a:ext cx="3256067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52311" y="3644419"/>
            <a:ext cx="2105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oăm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69876" y="5351463"/>
            <a:ext cx="3666020" cy="126188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Dê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nhai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lá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nhồm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nhoàm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357687" y="5329238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Giếng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nư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­</a:t>
            </a:r>
            <a:r>
              <a:rPr lang="en-US" altLang="en-US" sz="3600" dirty="0">
                <a:solidFill>
                  <a:srgbClr val="000000"/>
                </a:solidFill>
                <a:latin typeface="UTM Avo" panose="02040603050506020204"/>
              </a:rPr>
              <a:t>ớ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c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sâu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hoắm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865127" y="5279231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Khỉ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ngoạm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hấu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363" y="535922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2. </a:t>
            </a:r>
            <a:r>
              <a:rPr lang="en-US" dirty="0">
                <a:solidFill>
                  <a:prstClr val="black"/>
                </a:solidFill>
                <a:latin typeface="UTM Avo" panose="02040603050506020204"/>
              </a:rPr>
              <a:t>T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/>
              </a:rPr>
              <a:t>oam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Tiếng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54863" y="1579563"/>
            <a:ext cx="2082800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oăm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293268" y="1500982"/>
            <a:ext cx="2128837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oam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06" y="2938174"/>
            <a:ext cx="2657062" cy="23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7134" y="2938175"/>
            <a:ext cx="2369879" cy="228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5103" y="2948511"/>
            <a:ext cx="2585831" cy="24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cxnSpLocks/>
            <a:stCxn id="10242" idx="0"/>
            <a:endCxn id="28" idx="4"/>
          </p:cNvCxnSpPr>
          <p:nvPr/>
        </p:nvCxnSpPr>
        <p:spPr>
          <a:xfrm flipV="1">
            <a:off x="2102886" y="2507457"/>
            <a:ext cx="2254801" cy="2844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10243" idx="0"/>
          </p:cNvCxnSpPr>
          <p:nvPr/>
        </p:nvCxnSpPr>
        <p:spPr>
          <a:xfrm flipV="1">
            <a:off x="5920580" y="2586038"/>
            <a:ext cx="2262128" cy="2743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28" idx="4"/>
            <a:endCxn id="11277" idx="2"/>
          </p:cNvCxnSpPr>
          <p:nvPr/>
        </p:nvCxnSpPr>
        <p:spPr>
          <a:xfrm>
            <a:off x="4357687" y="2507457"/>
            <a:ext cx="6070332" cy="284400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4" y="743712"/>
            <a:ext cx="10075672" cy="591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54604" y="3113415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7516460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207197" y="596900"/>
            <a:ext cx="3400103" cy="93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TẬP VIẾT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711523"/>
            <a:ext cx="12068175" cy="143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1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512228"/>
            <a:ext cx="11867147" cy="561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17" y="1673067"/>
            <a:ext cx="8773850" cy="3036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178" y="3057200"/>
            <a:ext cx="590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6157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65632"/>
            <a:ext cx="11303000" cy="551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959100" y="29845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071829967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19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083" y="78371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8997" y="1756938"/>
            <a:ext cx="678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KHỞI ĐỘNG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21487" y="203708"/>
            <a:ext cx="11949025" cy="64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88" y="216306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92" y="2145081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2863237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31" y="3429000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60" y="4127828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73" y="471540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88" y="5380339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0" y="5989802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9691392" y="2052059"/>
            <a:ext cx="2199957" cy="2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966988" y="2697327"/>
            <a:ext cx="1673243" cy="5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256760" y="2721221"/>
            <a:ext cx="1743584" cy="89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544531" y="2719807"/>
            <a:ext cx="19694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40274" y="4656148"/>
            <a:ext cx="226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0565" y="6518843"/>
            <a:ext cx="1267506" cy="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0565" y="5238694"/>
            <a:ext cx="18868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/>
          <a:stretch/>
        </p:blipFill>
        <p:spPr bwMode="auto">
          <a:xfrm>
            <a:off x="253108" y="414020"/>
            <a:ext cx="11989561" cy="621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42112" y="1619693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42112" y="419677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672084" y="552786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3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554" y="323087"/>
            <a:ext cx="11662891" cy="62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57893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" y="444689"/>
            <a:ext cx="11099800" cy="64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2290763" y="5899149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116722" y="487680"/>
            <a:ext cx="7747719" cy="1178700"/>
          </a:xfrm>
          <a:prstGeom prst="clou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0853" y="588986"/>
            <a:ext cx="8779455" cy="1056158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TRÒ CHƠI</a:t>
            </a:r>
          </a:p>
        </p:txBody>
      </p:sp>
      <p:grpSp>
        <p:nvGrpSpPr>
          <p:cNvPr id="9" name="vong quay"/>
          <p:cNvGrpSpPr>
            <a:grpSpLocks/>
          </p:cNvGrpSpPr>
          <p:nvPr/>
        </p:nvGrpSpPr>
        <p:grpSpPr bwMode="auto">
          <a:xfrm>
            <a:off x="2178211" y="1937889"/>
            <a:ext cx="3716613" cy="3539430"/>
            <a:chOff x="5377562" y="318533"/>
            <a:chExt cx="6046271" cy="5828280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94163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113248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433954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47125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0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 rot="1321648">
              <a:off x="8940447" y="3465465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1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69" y="3345787"/>
            <a:ext cx="743026" cy="7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651774" y="1850657"/>
            <a:ext cx="6057978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  <a:sym typeface="Arial"/>
              </a:rPr>
              <a:t>VÒNG QUAY MAY MẮN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9826" y="2937950"/>
            <a:ext cx="6178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Cách chơi: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Có  4 ô số tương ứng với 4 câu hỏi. HS chọn ô số mình thích và trả lời câu hỏi ẩn trong ô số.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Trên vòng quay có các số 0, 1, 2, 3 HS trả lời đúng sẽ được quay may mắn. Kim dừng lại ở số nào thì được cộng bằng đó điểm.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59108"/>
          <a:stretch/>
        </p:blipFill>
        <p:spPr>
          <a:xfrm>
            <a:off x="173252" y="2593475"/>
            <a:ext cx="1108971" cy="21988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59615"/>
          <a:stretch/>
        </p:blipFill>
        <p:spPr>
          <a:xfrm>
            <a:off x="1069240" y="2616467"/>
            <a:ext cx="1095237" cy="21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80770" y="631486"/>
            <a:ext cx="5372902" cy="2682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  <a:endParaRPr kumimoji="0" lang="vi-VN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sp>
        <p:nvSpPr>
          <p:cNvPr id="40" name="Google Shape;171;p1">
            <a:hlinkClick r:id="rId4" action="ppaction://hlinksldjump"/>
          </p:cNvPr>
          <p:cNvSpPr/>
          <p:nvPr/>
        </p:nvSpPr>
        <p:spPr>
          <a:xfrm>
            <a:off x="1220282" y="3673967"/>
            <a:ext cx="1141623" cy="109039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Google Shape;172;p1">
            <a:hlinkClick r:id="rId5" action="ppaction://hlinksldjump"/>
          </p:cNvPr>
          <p:cNvSpPr/>
          <p:nvPr/>
        </p:nvSpPr>
        <p:spPr>
          <a:xfrm>
            <a:off x="3500215" y="3673967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173;p1">
            <a:hlinkClick r:id="rId6" action="ppaction://hlinksldjump"/>
          </p:cNvPr>
          <p:cNvSpPr/>
          <p:nvPr/>
        </p:nvSpPr>
        <p:spPr>
          <a:xfrm>
            <a:off x="1220272" y="5086814"/>
            <a:ext cx="1141633" cy="11007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174;p1">
            <a:hlinkClick r:id="rId7" action="ppaction://hlinksldjump"/>
          </p:cNvPr>
          <p:cNvSpPr/>
          <p:nvPr/>
        </p:nvSpPr>
        <p:spPr>
          <a:xfrm>
            <a:off x="3561458" y="5110775"/>
            <a:ext cx="1141623" cy="110069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" name="Google Shape;18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671" y="72868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8527" y="117566"/>
            <a:ext cx="1657679" cy="1551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vong quay"/>
          <p:cNvGrpSpPr>
            <a:grpSpLocks/>
          </p:cNvGrpSpPr>
          <p:nvPr/>
        </p:nvGrpSpPr>
        <p:grpSpPr bwMode="auto">
          <a:xfrm>
            <a:off x="5802048" y="728683"/>
            <a:ext cx="4833335" cy="4843031"/>
            <a:chOff x="5377562" y="318533"/>
            <a:chExt cx="6046271" cy="5828280"/>
          </a:xfrm>
        </p:grpSpPr>
        <p:pic>
          <p:nvPicPr>
            <p:cNvPr id="51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62" y="318533"/>
              <a:ext cx="6046271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1617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 rot="12232592">
              <a:off x="5742637" y="2094163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3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238928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0" name="TextBox 11"/>
            <p:cNvSpPr txBox="1">
              <a:spLocks noChangeArrowheads="1"/>
            </p:cNvSpPr>
            <p:nvPr/>
          </p:nvSpPr>
          <p:spPr bwMode="auto">
            <a:xfrm rot="20155085">
              <a:off x="8917981" y="2098766"/>
              <a:ext cx="2025648" cy="8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1" name="TextBox 16"/>
            <p:cNvSpPr txBox="1">
              <a:spLocks noChangeArrowheads="1"/>
            </p:cNvSpPr>
            <p:nvPr/>
          </p:nvSpPr>
          <p:spPr bwMode="auto">
            <a:xfrm rot="9501114">
              <a:off x="5697320" y="3511125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2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339882"/>
              <a:ext cx="2025647" cy="98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kumimoji="0" lang="vi-V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3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472805"/>
              <a:ext cx="2025647" cy="73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4" name="TextBox 20"/>
            <p:cNvSpPr txBox="1">
              <a:spLocks noChangeArrowheads="1"/>
            </p:cNvSpPr>
            <p:nvPr/>
          </p:nvSpPr>
          <p:spPr bwMode="auto">
            <a:xfrm rot="1321648">
              <a:off x="8940446" y="3542636"/>
              <a:ext cx="2025648" cy="70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  <a:endPara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85" name="quay dung"/>
          <p:cNvSpPr/>
          <p:nvPr/>
        </p:nvSpPr>
        <p:spPr>
          <a:xfrm>
            <a:off x="9380777" y="5762860"/>
            <a:ext cx="1885950" cy="8493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  <a:sym typeface="Arial"/>
              </a:rPr>
              <a:t>QUAY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  <a:sym typeface="Arial"/>
            </a:endParaRPr>
          </a:p>
        </p:txBody>
      </p:sp>
      <p:pic>
        <p:nvPicPr>
          <p:cNvPr id="86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89" y="2614752"/>
            <a:ext cx="1193841" cy="110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Isosceles Triangle 86"/>
          <p:cNvSpPr/>
          <p:nvPr/>
        </p:nvSpPr>
        <p:spPr>
          <a:xfrm rot="16200000">
            <a:off x="10083520" y="250086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10122566" y="2509455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10130865" y="254778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10153751" y="2524870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10163837" y="2516959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10168492" y="2476963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10130865" y="248555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10139053" y="2525371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10188744" y="251874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10202693" y="2492667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10210347" y="2500458"/>
            <a:ext cx="624916" cy="137736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8" name="Picture 9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8294" y="2490939"/>
            <a:ext cx="123335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9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49" y="719514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2">
            <a:hlinkClick r:id="rId4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388243" y="2300295"/>
            <a:ext cx="7798494" cy="255453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uy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?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0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80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2">
            <a:hlinkClick r:id="rId4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035316" y="2047354"/>
            <a:ext cx="8470232" cy="255453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lang="en-US" sz="8000" b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uya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?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8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4;p2">
            <a:hlinkClick r:id="rId3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39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325090" y="836217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tiếng có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vần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uya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trong câu sau: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528F333-8AD9-456F-A5BA-22645E782A54}"/>
              </a:ext>
            </a:extLst>
          </p:cNvPr>
          <p:cNvSpPr/>
          <p:nvPr/>
        </p:nvSpPr>
        <p:spPr>
          <a:xfrm>
            <a:off x="1762065" y="1947684"/>
            <a:ext cx="9936480" cy="3319382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71D0E-52D4-433B-BE12-7566994DF4C7}"/>
              </a:ext>
            </a:extLst>
          </p:cNvPr>
          <p:cNvSpPr txBox="1"/>
          <p:nvPr/>
        </p:nvSpPr>
        <p:spPr>
          <a:xfrm>
            <a:off x="2299597" y="2391661"/>
            <a:ext cx="9336504" cy="243142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Chích choè tập bay từ sáng tới khuya</a:t>
            </a:r>
            <a:r>
              <a:rPr kumimoji="0" lang="vi-VN" sz="8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.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8D814-733D-4934-9608-080D64DA868E}"/>
              </a:ext>
            </a:extLst>
          </p:cNvPr>
          <p:cNvSpPr txBox="1"/>
          <p:nvPr/>
        </p:nvSpPr>
        <p:spPr>
          <a:xfrm>
            <a:off x="8361127" y="3468756"/>
            <a:ext cx="2539564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uya</a:t>
            </a: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1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4;p2">
            <a:hlinkClick r:id="rId3" action="ppaction://hlinksldjump"/>
          </p:cNvPr>
          <p:cNvSpPr/>
          <p:nvPr/>
        </p:nvSpPr>
        <p:spPr>
          <a:xfrm flipH="1">
            <a:off x="9129486" y="5408482"/>
            <a:ext cx="3062514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QUAY VỀ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26" y="703473"/>
            <a:ext cx="1626236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2481844" y="1055399"/>
            <a:ext cx="779849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Hãy đọc to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câu sau: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Avant" pitchFamily="34" charset="0"/>
              <a:cs typeface="Arial"/>
              <a:sym typeface="Arial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3DF4014-3491-4CCF-AE20-BE7D9994B195}"/>
              </a:ext>
            </a:extLst>
          </p:cNvPr>
          <p:cNvSpPr/>
          <p:nvPr/>
        </p:nvSpPr>
        <p:spPr>
          <a:xfrm>
            <a:off x="1463040" y="2116845"/>
            <a:ext cx="10119360" cy="349147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A9C6A-393A-4A62-A5AD-766AAC861A7A}"/>
              </a:ext>
            </a:extLst>
          </p:cNvPr>
          <p:cNvSpPr txBox="1"/>
          <p:nvPr/>
        </p:nvSpPr>
        <p:spPr>
          <a:xfrm>
            <a:off x="1431080" y="2583540"/>
            <a:ext cx="10475494" cy="230831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Nhà Thuý trồng rất nhiều hoa thuỷ tiên</a:t>
            </a:r>
            <a:r>
              <a:rPr kumimoji="0" lang="vi-VN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. </a:t>
            </a:r>
            <a:endParaRPr kumimoji="0" lang="es-E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9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1812" y="3095769"/>
            <a:ext cx="749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11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oam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oăm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271</Words>
  <Application>Microsoft Office PowerPoint</Application>
  <PresentationFormat>Widescreen</PresentationFormat>
  <Paragraphs>83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.VnAvant</vt:lpstr>
      <vt:lpstr>Arial</vt:lpstr>
      <vt:lpstr>Calibri</vt:lpstr>
      <vt:lpstr>Tahoma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29</cp:revision>
  <dcterms:created xsi:type="dcterms:W3CDTF">2021-12-11T06:25:33Z</dcterms:created>
  <dcterms:modified xsi:type="dcterms:W3CDTF">2025-02-27T07:15:43Z</dcterms:modified>
</cp:coreProperties>
</file>