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390" r:id="rId3"/>
    <p:sldId id="256" r:id="rId4"/>
    <p:sldId id="391" r:id="rId5"/>
    <p:sldId id="392" r:id="rId6"/>
    <p:sldId id="393" r:id="rId7"/>
    <p:sldId id="394" r:id="rId8"/>
    <p:sldId id="308" r:id="rId9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NI-Thufap2" pitchFamily="2" charset="0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6" d="100"/>
          <a:sy n="86" d="100"/>
        </p:scale>
        <p:origin x="1358" y="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60332" y="296399"/>
            <a:ext cx="4677331" cy="379797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3" name="Bài hát Quê hương tươi đẹp">
            <a:hlinkClick r:id="" action="ppaction://media"/>
            <a:extLst>
              <a:ext uri="{FF2B5EF4-FFF2-40B4-BE49-F238E27FC236}">
                <a16:creationId xmlns:a16="http://schemas.microsoft.com/office/drawing/2014/main" id="{0402BB4B-38F1-4731-9EB0-E153FB130D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430" y="849004"/>
            <a:ext cx="9144000" cy="48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67876" y="2820880"/>
            <a:ext cx="7208248" cy="19594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23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MÔI TRƯỜNG QUANH EM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D175C-419C-44DB-BB7A-8BBD8024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38"/>
            <a:ext cx="9144000" cy="54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7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51D32-BD86-47DA-A874-E6C0B8CD7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9" y="0"/>
            <a:ext cx="786644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4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FE3AE-7DEF-4B6F-9EF0-7DED59C3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2" y="0"/>
            <a:ext cx="873645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1A12D-14BB-4B7B-BA0E-BA2D263A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4" y="0"/>
            <a:ext cx="82299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31</Words>
  <Application>Microsoft Office PowerPoint</Application>
  <PresentationFormat>On-screen Show (16:10)</PresentationFormat>
  <Paragraphs>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Calibri</vt:lpstr>
      <vt:lpstr>Arial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236</cp:revision>
  <dcterms:created xsi:type="dcterms:W3CDTF">2020-02-10T09:35:50Z</dcterms:created>
  <dcterms:modified xsi:type="dcterms:W3CDTF">2022-02-18T04:23:52Z</dcterms:modified>
</cp:coreProperties>
</file>