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90" r:id="rId2"/>
    <p:sldId id="278" r:id="rId3"/>
    <p:sldId id="324" r:id="rId4"/>
    <p:sldId id="327" r:id="rId5"/>
    <p:sldId id="322" r:id="rId6"/>
    <p:sldId id="275" r:id="rId7"/>
    <p:sldId id="282" r:id="rId8"/>
    <p:sldId id="276" r:id="rId9"/>
    <p:sldId id="320" r:id="rId10"/>
    <p:sldId id="321" r:id="rId11"/>
    <p:sldId id="325" r:id="rId12"/>
    <p:sldId id="270" r:id="rId13"/>
  </p:sldIdLst>
  <p:sldSz cx="12192000" cy="6858000"/>
  <p:notesSz cx="6858000" cy="9144000"/>
  <p:embeddedFontLst>
    <p:embeddedFont>
      <p:font typeface="UTM Avo" panose="02040603050506020204" pitchFamily="18" charset="0"/>
      <p:regular r:id="rId15"/>
      <p:bold r:id="rId16"/>
      <p:italic r:id="rId17"/>
      <p:boldItalic r:id="rId18"/>
    </p:embeddedFont>
    <p:embeddedFont>
      <p:font typeface="VNI-Avo" panose="020B0604020202020204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2BD"/>
    <a:srgbClr val="FF7901"/>
    <a:srgbClr val="F7F7F7"/>
    <a:srgbClr val="074736"/>
    <a:srgbClr val="FFBC97"/>
    <a:srgbClr val="F0BB63"/>
    <a:srgbClr val="F4EEA9"/>
    <a:srgbClr val="F6ECDC"/>
    <a:srgbClr val="1A1855"/>
    <a:srgbClr val="98BD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72" autoAdjust="0"/>
    <p:restoredTop sz="94660"/>
  </p:normalViewPr>
  <p:slideViewPr>
    <p:cSldViewPr snapToGrid="0">
      <p:cViewPr varScale="1">
        <p:scale>
          <a:sx n="62" d="100"/>
          <a:sy n="62" d="100"/>
        </p:scale>
        <p:origin x="65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48D36-C9C3-4AA3-9558-536EAC0BC914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42218-EFDB-49DD-A5CD-13B8F7951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5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0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2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8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7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5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6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091B10-19C6-4821-A68D-D93E3D772DCB}"/>
              </a:ext>
            </a:extLst>
          </p:cNvPr>
          <p:cNvSpPr/>
          <p:nvPr userDrawn="1"/>
        </p:nvSpPr>
        <p:spPr>
          <a:xfrm>
            <a:off x="11319373" y="10539"/>
            <a:ext cx="974075" cy="1366092"/>
          </a:xfrm>
          <a:prstGeom prst="ellipse">
            <a:avLst/>
          </a:prstGeom>
          <a:solidFill>
            <a:srgbClr val="29A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12-Feb-25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49" r:id="rId6"/>
    <p:sldLayoutId id="2147483650" r:id="rId7"/>
    <p:sldLayoutId id="2147483685" r:id="rId8"/>
    <p:sldLayoutId id="2147483655" r:id="rId9"/>
    <p:sldLayoutId id="214748369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986821" y="1648606"/>
            <a:ext cx="6218369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22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112: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ưu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ươu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3" b="971"/>
          <a:stretch/>
        </p:blipFill>
        <p:spPr>
          <a:xfrm>
            <a:off x="1862137" y="480577"/>
            <a:ext cx="8467725" cy="6377423"/>
          </a:xfrm>
          <a:prstGeom prst="rect">
            <a:avLst/>
          </a:prstGeom>
        </p:spPr>
      </p:pic>
      <p:pic>
        <p:nvPicPr>
          <p:cNvPr id="8" name="Picture 14" descr="https://i.pinimg.com/564x/22/69/fe/2269fe1b1b22b049d8246a5c538af31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443478"/>
            <a:ext cx="1844040" cy="144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715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761C0508-5005-4514-B70D-D8A6894FBEFF}"/>
              </a:ext>
            </a:extLst>
          </p:cNvPr>
          <p:cNvSpPr/>
          <p:nvPr/>
        </p:nvSpPr>
        <p:spPr>
          <a:xfrm>
            <a:off x="2163892" y="630424"/>
            <a:ext cx="3475854" cy="795131"/>
          </a:xfrm>
          <a:prstGeom prst="frame">
            <a:avLst/>
          </a:prstGeom>
          <a:solidFill>
            <a:srgbClr val="FF7901"/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800" b="1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734CBA-E23B-4BE6-B0A2-3A7802BB1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55" y="1696752"/>
            <a:ext cx="10209853" cy="30681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E24813-3D5D-452F-A4A1-5431CEA2802E}"/>
              </a:ext>
            </a:extLst>
          </p:cNvPr>
          <p:cNvSpPr txBox="1"/>
          <p:nvPr/>
        </p:nvSpPr>
        <p:spPr>
          <a:xfrm>
            <a:off x="2285054" y="630424"/>
            <a:ext cx="3810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74736"/>
                </a:solidFill>
              </a:rPr>
              <a:t>Ghép đúng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67A53D-1475-4B8A-ADB1-843D724383D6}"/>
              </a:ext>
            </a:extLst>
          </p:cNvPr>
          <p:cNvGrpSpPr/>
          <p:nvPr/>
        </p:nvGrpSpPr>
        <p:grpSpPr>
          <a:xfrm>
            <a:off x="2006995" y="5123321"/>
            <a:ext cx="8366853" cy="795131"/>
            <a:chOff x="2077752" y="5123321"/>
            <a:chExt cx="8366853" cy="795131"/>
          </a:xfrm>
        </p:grpSpPr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B12A9FBD-B3B0-416C-B5B2-E4FDA7E5F834}"/>
                </a:ext>
              </a:extLst>
            </p:cNvPr>
            <p:cNvSpPr/>
            <p:nvPr/>
          </p:nvSpPr>
          <p:spPr>
            <a:xfrm>
              <a:off x="2077752" y="5123321"/>
              <a:ext cx="8366853" cy="795131"/>
            </a:xfrm>
            <a:prstGeom prst="frame">
              <a:avLst/>
            </a:prstGeom>
            <a:solidFill>
              <a:srgbClr val="FF7901"/>
            </a:soli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8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1B797A3-F9C5-4BC7-AC16-E0B3C299EEC0}"/>
                </a:ext>
              </a:extLst>
            </p:cNvPr>
            <p:cNvSpPr txBox="1"/>
            <p:nvPr/>
          </p:nvSpPr>
          <p:spPr>
            <a:xfrm>
              <a:off x="2163892" y="5166943"/>
              <a:ext cx="81027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74736"/>
                  </a:solidFill>
                </a:rPr>
                <a:t>Em thích nhân vật nào? Vì sao?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AA456C-D365-4DC9-9E87-E2A36036E076}"/>
              </a:ext>
            </a:extLst>
          </p:cNvPr>
          <p:cNvCxnSpPr>
            <a:cxnSpLocks/>
          </p:cNvCxnSpPr>
          <p:nvPr/>
        </p:nvCxnSpPr>
        <p:spPr>
          <a:xfrm flipH="1" flipV="1">
            <a:off x="3254355" y="2215006"/>
            <a:ext cx="1425557" cy="201054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D72768-0E24-4AFD-84A1-D2D4C49A2633}"/>
              </a:ext>
            </a:extLst>
          </p:cNvPr>
          <p:cNvCxnSpPr>
            <a:cxnSpLocks/>
          </p:cNvCxnSpPr>
          <p:nvPr/>
        </p:nvCxnSpPr>
        <p:spPr>
          <a:xfrm flipH="1">
            <a:off x="3254356" y="2215006"/>
            <a:ext cx="1470991" cy="102708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942E47-15AD-4160-8176-28E56B0A1574}"/>
              </a:ext>
            </a:extLst>
          </p:cNvPr>
          <p:cNvCxnSpPr>
            <a:cxnSpLocks/>
          </p:cNvCxnSpPr>
          <p:nvPr/>
        </p:nvCxnSpPr>
        <p:spPr>
          <a:xfrm flipH="1">
            <a:off x="3231637" y="3285712"/>
            <a:ext cx="1448276" cy="103639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35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18/2a/11/182a11e8137b4cf2cabef614ffb0da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71" y="1232987"/>
            <a:ext cx="11632162" cy="39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446A2D-6A11-477A-87B1-8966C5052FD2}"/>
              </a:ext>
            </a:extLst>
          </p:cNvPr>
          <p:cNvSpPr txBox="1"/>
          <p:nvPr/>
        </p:nvSpPr>
        <p:spPr>
          <a:xfrm>
            <a:off x="3912637" y="2736980"/>
            <a:ext cx="2678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2060"/>
                </a:solidFill>
              </a:rPr>
              <a:t>Bài 112:</a:t>
            </a:r>
            <a:endParaRPr lang="en-US" sz="480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32BD87-B869-4BD2-A291-9CE29A1842A4}"/>
              </a:ext>
            </a:extLst>
          </p:cNvPr>
          <p:cNvSpPr/>
          <p:nvPr/>
        </p:nvSpPr>
        <p:spPr>
          <a:xfrm>
            <a:off x="6250243" y="2644647"/>
            <a:ext cx="1063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>
                <a:ln/>
                <a:solidFill>
                  <a:srgbClr val="FF0000"/>
                </a:solidFill>
              </a:rPr>
              <a:t>ưu</a:t>
            </a:r>
            <a:endParaRPr lang="en-US" sz="5400" b="1" cap="none" spc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6D405D-F69D-42E5-92AA-C2A5699389BC}"/>
              </a:ext>
            </a:extLst>
          </p:cNvPr>
          <p:cNvCxnSpPr>
            <a:cxnSpLocks/>
          </p:cNvCxnSpPr>
          <p:nvPr/>
        </p:nvCxnSpPr>
        <p:spPr>
          <a:xfrm>
            <a:off x="7275255" y="3152478"/>
            <a:ext cx="2032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3A923AE-E6F4-4793-A373-CE81E5D064CF}"/>
              </a:ext>
            </a:extLst>
          </p:cNvPr>
          <p:cNvSpPr/>
          <p:nvPr/>
        </p:nvSpPr>
        <p:spPr>
          <a:xfrm>
            <a:off x="7414971" y="2644647"/>
            <a:ext cx="1524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>
                <a:ln/>
                <a:solidFill>
                  <a:srgbClr val="FF0000"/>
                </a:solidFill>
              </a:rPr>
              <a:t>ươu</a:t>
            </a:r>
            <a:endParaRPr lang="en-US" sz="5400" b="1" cap="none" spc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5779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92672117-6A21-4716-BB7C-0E8103970B28}"/>
              </a:ext>
            </a:extLst>
          </p:cNvPr>
          <p:cNvSpPr/>
          <p:nvPr/>
        </p:nvSpPr>
        <p:spPr>
          <a:xfrm>
            <a:off x="740840" y="467336"/>
            <a:ext cx="10978243" cy="1063514"/>
          </a:xfrm>
          <a:prstGeom prst="frame">
            <a:avLst/>
          </a:prstGeom>
          <a:solidFill>
            <a:srgbClr val="FF7901"/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800" b="1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039CA6-E9FE-4D3E-B7E8-445B62107E98}"/>
              </a:ext>
            </a:extLst>
          </p:cNvPr>
          <p:cNvSpPr txBox="1"/>
          <p:nvPr/>
        </p:nvSpPr>
        <p:spPr>
          <a:xfrm>
            <a:off x="914400" y="660921"/>
            <a:ext cx="10722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74736"/>
                </a:solidFill>
              </a:rPr>
              <a:t>Sút bóng vào hai khung thành cho trúng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BAE1AC0-D24C-47D8-A193-DDA1DD1C86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86" y="5440960"/>
            <a:ext cx="1516927" cy="13728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CDDB30-50A6-49E5-9F48-2316015BEA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2625" y="5440960"/>
            <a:ext cx="1714500" cy="13525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69BA4A8-13C6-49FC-B07C-678FF696793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4877" y="5418892"/>
            <a:ext cx="1614054" cy="12634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04117F0-AB4E-4FAB-B56F-9B8CA3105F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74486" y="5287427"/>
            <a:ext cx="2135775" cy="1526352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BE7AD3E1-6CE1-4B4A-8705-121FFCD79022}"/>
              </a:ext>
            </a:extLst>
          </p:cNvPr>
          <p:cNvGrpSpPr/>
          <p:nvPr/>
        </p:nvGrpSpPr>
        <p:grpSpPr>
          <a:xfrm>
            <a:off x="349585" y="1674490"/>
            <a:ext cx="11968090" cy="5032238"/>
            <a:chOff x="314708" y="1598713"/>
            <a:chExt cx="11968090" cy="503223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3E4407C-21A8-47D9-BF91-A3E45DBE6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4708" y="1619977"/>
              <a:ext cx="3384070" cy="3117145"/>
            </a:xfrm>
            <a:prstGeom prst="rect">
              <a:avLst/>
            </a:prstGeom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B65FF41-1D6F-4789-BA5D-8E01AFCB0AC0}"/>
                </a:ext>
              </a:extLst>
            </p:cNvPr>
            <p:cNvGrpSpPr/>
            <p:nvPr/>
          </p:nvGrpSpPr>
          <p:grpSpPr>
            <a:xfrm>
              <a:off x="3630325" y="1598713"/>
              <a:ext cx="8652473" cy="5032238"/>
              <a:chOff x="3643998" y="1592864"/>
              <a:chExt cx="8652473" cy="5032238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4FB222B-B48A-4475-8877-282381754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178304" y="5407951"/>
                <a:ext cx="1614054" cy="1217151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41A4811F-D0E4-4865-817E-2BACC4C331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3924"/>
              <a:stretch/>
            </p:blipFill>
            <p:spPr>
              <a:xfrm>
                <a:off x="8905876" y="1607022"/>
                <a:ext cx="3390595" cy="3079371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1CF42318-9E6F-4BCA-8778-A2BC39F681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4310" b="1277"/>
              <a:stretch/>
            </p:blipFill>
            <p:spPr>
              <a:xfrm>
                <a:off x="3643998" y="1618265"/>
                <a:ext cx="1000125" cy="307551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E2EF25CD-295D-4FD2-A1A4-91A7804FE4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4755" b="2062"/>
              <a:stretch/>
            </p:blipFill>
            <p:spPr>
              <a:xfrm>
                <a:off x="4641538" y="1610884"/>
                <a:ext cx="1000125" cy="307551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6C4D7688-FEAC-4D76-A078-A880069C07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1008"/>
              <a:stretch/>
            </p:blipFill>
            <p:spPr>
              <a:xfrm>
                <a:off x="5622144" y="1598184"/>
                <a:ext cx="1000125" cy="309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DF33BB9A-F0FC-407A-841B-1B06D867C4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1462"/>
              <a:stretch/>
            </p:blipFill>
            <p:spPr>
              <a:xfrm>
                <a:off x="7579525" y="1600673"/>
                <a:ext cx="1000125" cy="3071564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D6DDB3D-C541-4909-9CEF-2665DD1B0D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1463"/>
              <a:stretch/>
            </p:blipFill>
            <p:spPr>
              <a:xfrm>
                <a:off x="8292332" y="1614830"/>
                <a:ext cx="1000125" cy="3071564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51BE873B-6957-4213-B6C6-17886A6FE5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758"/>
              <a:stretch/>
            </p:blipFill>
            <p:spPr>
              <a:xfrm>
                <a:off x="6590445" y="1592864"/>
                <a:ext cx="1000125" cy="3093529"/>
              </a:xfrm>
              <a:prstGeom prst="rect">
                <a:avLst/>
              </a:prstGeom>
            </p:spPr>
          </p:pic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878D7D-928B-4FF3-B1CF-CEF7034B2EFE}"/>
              </a:ext>
            </a:extLst>
          </p:cNvPr>
          <p:cNvGrpSpPr/>
          <p:nvPr/>
        </p:nvGrpSpPr>
        <p:grpSpPr>
          <a:xfrm>
            <a:off x="4726455" y="2751365"/>
            <a:ext cx="1394722" cy="1143000"/>
            <a:chOff x="4878430" y="3445090"/>
            <a:chExt cx="1294936" cy="1143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227751F-7969-4761-A995-E02A72DB601A}"/>
                </a:ext>
              </a:extLst>
            </p:cNvPr>
            <p:cNvSpPr/>
            <p:nvPr/>
          </p:nvSpPr>
          <p:spPr>
            <a:xfrm>
              <a:off x="4983016" y="3445090"/>
              <a:ext cx="1143000" cy="1143000"/>
            </a:xfrm>
            <a:prstGeom prst="ellipse">
              <a:avLst/>
            </a:prstGeom>
            <a:blipFill>
              <a:blip r:embed="rId10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b="1">
                <a:solidFill>
                  <a:srgbClr val="FFFF00"/>
                </a:solidFill>
              </a:endParaRPr>
            </a:p>
          </p:txBody>
        </p:sp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BDC24636-9B39-430F-A35E-943B0D1112ED}"/>
                </a:ext>
              </a:extLst>
            </p:cNvPr>
            <p:cNvSpPr/>
            <p:nvPr/>
          </p:nvSpPr>
          <p:spPr>
            <a:xfrm>
              <a:off x="4878430" y="3857045"/>
              <a:ext cx="1294936" cy="440587"/>
            </a:xfrm>
            <a:prstGeom prst="roundRect">
              <a:avLst/>
            </a:prstGeom>
            <a:solidFill>
              <a:srgbClr val="FF7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F7F7F7"/>
                  </a:solidFill>
                </a:rPr>
                <a:t>ngải cứu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C9529D-F0D3-4D12-B6D7-41F83833D623}"/>
              </a:ext>
            </a:extLst>
          </p:cNvPr>
          <p:cNvGrpSpPr/>
          <p:nvPr/>
        </p:nvGrpSpPr>
        <p:grpSpPr>
          <a:xfrm>
            <a:off x="3850477" y="3983608"/>
            <a:ext cx="1294936" cy="1143000"/>
            <a:chOff x="4831080" y="3516733"/>
            <a:chExt cx="1294936" cy="1143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3D7F02E-A72E-4D0C-B654-BA768FB41477}"/>
                </a:ext>
              </a:extLst>
            </p:cNvPr>
            <p:cNvSpPr/>
            <p:nvPr/>
          </p:nvSpPr>
          <p:spPr>
            <a:xfrm>
              <a:off x="4904276" y="3516733"/>
              <a:ext cx="1143000" cy="1143000"/>
            </a:xfrm>
            <a:prstGeom prst="ellipse">
              <a:avLst/>
            </a:prstGeom>
            <a:blipFill>
              <a:blip r:embed="rId10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b="1">
                <a:solidFill>
                  <a:srgbClr val="FFFF00"/>
                </a:solidFill>
              </a:endParaRPr>
            </a:p>
          </p:txBody>
        </p:sp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C67ED6DA-1D37-402D-8F55-E2880FCA265F}"/>
                </a:ext>
              </a:extLst>
            </p:cNvPr>
            <p:cNvSpPr/>
            <p:nvPr/>
          </p:nvSpPr>
          <p:spPr>
            <a:xfrm>
              <a:off x="4831080" y="3867939"/>
              <a:ext cx="1294936" cy="440587"/>
            </a:xfrm>
            <a:prstGeom prst="roundRect">
              <a:avLst/>
            </a:prstGeom>
            <a:solidFill>
              <a:srgbClr val="FF7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F7F7F7"/>
                  </a:solidFill>
                </a:rPr>
                <a:t>ốc bươu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FE7264-5EEC-4F4D-A8E4-2B48D5CCCB52}"/>
              </a:ext>
            </a:extLst>
          </p:cNvPr>
          <p:cNvGrpSpPr/>
          <p:nvPr/>
        </p:nvGrpSpPr>
        <p:grpSpPr>
          <a:xfrm>
            <a:off x="5567842" y="3733107"/>
            <a:ext cx="1381843" cy="1143000"/>
            <a:chOff x="4831080" y="3516733"/>
            <a:chExt cx="1294936" cy="1143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F27526B-F55A-4232-ADA5-A57EB13BD5BE}"/>
                </a:ext>
              </a:extLst>
            </p:cNvPr>
            <p:cNvSpPr/>
            <p:nvPr/>
          </p:nvSpPr>
          <p:spPr>
            <a:xfrm>
              <a:off x="4904276" y="3516733"/>
              <a:ext cx="1143000" cy="1143000"/>
            </a:xfrm>
            <a:prstGeom prst="ellipse">
              <a:avLst/>
            </a:prstGeom>
            <a:blipFill>
              <a:blip r:embed="rId10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b="1">
                <a:solidFill>
                  <a:srgbClr val="FFFF00"/>
                </a:solidFill>
              </a:endParaRPr>
            </a:p>
          </p:txBody>
        </p:sp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9AE556D6-B17B-48A0-AE7F-92009273D5F8}"/>
                </a:ext>
              </a:extLst>
            </p:cNvPr>
            <p:cNvSpPr/>
            <p:nvPr/>
          </p:nvSpPr>
          <p:spPr>
            <a:xfrm>
              <a:off x="4831080" y="3867939"/>
              <a:ext cx="1294936" cy="440587"/>
            </a:xfrm>
            <a:prstGeom prst="roundRect">
              <a:avLst/>
            </a:prstGeom>
            <a:solidFill>
              <a:srgbClr val="FF7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F7F7F7"/>
                  </a:solidFill>
                </a:rPr>
                <a:t>b</a:t>
              </a:r>
              <a:r>
                <a:rPr lang="vi-VN" sz="2000">
                  <a:solidFill>
                    <a:srgbClr val="F7F7F7"/>
                  </a:solidFill>
                </a:rPr>
                <a:t>ư</a:t>
              </a:r>
              <a:r>
                <a:rPr lang="en-US" sz="2000">
                  <a:solidFill>
                    <a:srgbClr val="F7F7F7"/>
                  </a:solidFill>
                </a:rPr>
                <a:t>u điện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FE31F1-36A0-4929-B1DC-7B3996923DC9}"/>
              </a:ext>
            </a:extLst>
          </p:cNvPr>
          <p:cNvGrpSpPr/>
          <p:nvPr/>
        </p:nvGrpSpPr>
        <p:grpSpPr>
          <a:xfrm>
            <a:off x="6533617" y="2737889"/>
            <a:ext cx="1702890" cy="1143000"/>
            <a:chOff x="4624331" y="3516733"/>
            <a:chExt cx="1702890" cy="1143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16DE58-863A-4F82-859A-823C4CBEEB38}"/>
                </a:ext>
              </a:extLst>
            </p:cNvPr>
            <p:cNvSpPr/>
            <p:nvPr/>
          </p:nvSpPr>
          <p:spPr>
            <a:xfrm>
              <a:off x="4904276" y="3516733"/>
              <a:ext cx="1143000" cy="1143000"/>
            </a:xfrm>
            <a:prstGeom prst="ellipse">
              <a:avLst/>
            </a:prstGeom>
            <a:blipFill>
              <a:blip r:embed="rId10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b="1">
                <a:solidFill>
                  <a:srgbClr val="FFFF00"/>
                </a:solidFill>
              </a:endParaRPr>
            </a:p>
          </p:txBody>
        </p:sp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EFE460D6-9285-414B-99E6-FC92EC9E2D9B}"/>
                </a:ext>
              </a:extLst>
            </p:cNvPr>
            <p:cNvSpPr/>
            <p:nvPr/>
          </p:nvSpPr>
          <p:spPr>
            <a:xfrm>
              <a:off x="4624331" y="3889426"/>
              <a:ext cx="1702890" cy="440587"/>
            </a:xfrm>
            <a:prstGeom prst="roundRect">
              <a:avLst/>
            </a:prstGeom>
            <a:solidFill>
              <a:srgbClr val="FF7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F7F7F7"/>
                  </a:solidFill>
                </a:rPr>
                <a:t>chim kh</a:t>
              </a:r>
              <a:r>
                <a:rPr lang="vi-VN" sz="2000">
                  <a:solidFill>
                    <a:srgbClr val="F7F7F7"/>
                  </a:solidFill>
                </a:rPr>
                <a:t>ư</a:t>
              </a:r>
              <a:r>
                <a:rPr lang="en-US" sz="2000">
                  <a:solidFill>
                    <a:srgbClr val="F7F7F7"/>
                  </a:solidFill>
                </a:rPr>
                <a:t>ớu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180A9E9-F623-49A7-87EC-881E28C2D7C9}"/>
              </a:ext>
            </a:extLst>
          </p:cNvPr>
          <p:cNvGrpSpPr/>
          <p:nvPr/>
        </p:nvGrpSpPr>
        <p:grpSpPr>
          <a:xfrm>
            <a:off x="7406998" y="3853372"/>
            <a:ext cx="1294936" cy="1143000"/>
            <a:chOff x="4831080" y="3516733"/>
            <a:chExt cx="1294936" cy="11430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0470634-DD34-4EC7-90EA-588161BD17FE}"/>
                </a:ext>
              </a:extLst>
            </p:cNvPr>
            <p:cNvSpPr/>
            <p:nvPr/>
          </p:nvSpPr>
          <p:spPr>
            <a:xfrm>
              <a:off x="4904276" y="3516733"/>
              <a:ext cx="1143000" cy="1143000"/>
            </a:xfrm>
            <a:prstGeom prst="ellipse">
              <a:avLst/>
            </a:prstGeom>
            <a:blipFill>
              <a:blip r:embed="rId10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b="1">
                <a:solidFill>
                  <a:srgbClr val="FFFF00"/>
                </a:solidFill>
              </a:endParaRPr>
            </a:p>
          </p:txBody>
        </p:sp>
        <p:sp>
          <p:nvSpPr>
            <p:cNvPr id="48" name="Rounded Rectangle 2">
              <a:extLst>
                <a:ext uri="{FF2B5EF4-FFF2-40B4-BE49-F238E27FC236}">
                  <a16:creationId xmlns:a16="http://schemas.microsoft.com/office/drawing/2014/main" id="{96C599D7-49E2-42FD-8BEE-F0251E73DC35}"/>
                </a:ext>
              </a:extLst>
            </p:cNvPr>
            <p:cNvSpPr/>
            <p:nvPr/>
          </p:nvSpPr>
          <p:spPr>
            <a:xfrm>
              <a:off x="4831080" y="3867939"/>
              <a:ext cx="1294936" cy="440587"/>
            </a:xfrm>
            <a:prstGeom prst="roundRect">
              <a:avLst/>
            </a:prstGeom>
            <a:solidFill>
              <a:srgbClr val="FF7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F7F7F7"/>
                  </a:solidFill>
                </a:rPr>
                <a:t>quả lựu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98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7.40741E-7 L -0.12851 -7.40741E-7 C -0.18607 -7.40741E-7 -0.25664 0.00417 -0.25664 0.00764 L -0.25664 0.0155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6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20695 L -0.09805 -0.01389 C -0.11836 0.03009 -0.14896 0.05393 -0.18112 0.05393 C -0.21771 0.05393 -0.24688 0.03009 -0.26719 -0.01389 L -0.36485 -0.20695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2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5417 L -0.1832 -0.05417 C -0.2651 -0.05417 -0.36601 -0.0375 -0.36601 -0.025 L -0.36601 0.00671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7" y="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5404 0.02523 C 0.06536 0.03125 0.08229 0.03473 0.10013 0.03473 C 0.12031 0.03473 0.13659 0.03125 0.14779 0.02523 L 0.20208 -3.33333E-6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6852 L 0.13607 0.02176 C 0.16432 0.04259 0.20703 0.05394 0.25156 0.05394 C 0.30247 0.05394 0.34323 0.04259 0.37148 0.02176 L 0.50781 -0.06852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53ABAA-811C-4F3F-9AB6-1F903F229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283"/>
            <a:ext cx="12192000" cy="6421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D834A5-0306-429C-9D61-EF4518BE5C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56" t="-2459" r="29494"/>
          <a:stretch/>
        </p:blipFill>
        <p:spPr>
          <a:xfrm>
            <a:off x="5048836" y="4339472"/>
            <a:ext cx="1301620" cy="1723541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C5264CEF-D0F4-422B-8DDB-864021F1A12B}"/>
              </a:ext>
            </a:extLst>
          </p:cNvPr>
          <p:cNvSpPr/>
          <p:nvPr/>
        </p:nvSpPr>
        <p:spPr>
          <a:xfrm>
            <a:off x="7123954" y="793591"/>
            <a:ext cx="4779576" cy="2034454"/>
          </a:xfrm>
          <a:prstGeom prst="cloudCallout">
            <a:avLst>
              <a:gd name="adj1" fmla="val -63466"/>
              <a:gd name="adj2" fmla="val 131523"/>
            </a:avLst>
          </a:prstGeom>
          <a:solidFill>
            <a:srgbClr val="FF7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7F7F7"/>
                </a:solidFill>
              </a:rPr>
              <a:t>Chúng mình tập viết nhé!</a:t>
            </a:r>
          </a:p>
        </p:txBody>
      </p:sp>
    </p:spTree>
    <p:extLst>
      <p:ext uri="{BB962C8B-B14F-4D97-AF65-F5344CB8AC3E}">
        <p14:creationId xmlns:p14="http://schemas.microsoft.com/office/powerpoint/2010/main" val="341412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BA0E01-0D9B-4896-9330-269F3B2CF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215" y="2084397"/>
            <a:ext cx="11823785" cy="14788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C58CD1-9028-48E0-A304-14E43FD88E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56" t="-2459" r="29494"/>
          <a:stretch/>
        </p:blipFill>
        <p:spPr>
          <a:xfrm>
            <a:off x="644376" y="4034157"/>
            <a:ext cx="1737372" cy="230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24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3330D63-F43D-4914-939A-829AD6CF3B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1" r="6215" b="17568"/>
          <a:stretch/>
        </p:blipFill>
        <p:spPr>
          <a:xfrm>
            <a:off x="-173317" y="415365"/>
            <a:ext cx="12717930" cy="6514353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BA0875D6-7F90-472B-BD72-ABDBB557DB2D}"/>
              </a:ext>
            </a:extLst>
          </p:cNvPr>
          <p:cNvSpPr/>
          <p:nvPr/>
        </p:nvSpPr>
        <p:spPr>
          <a:xfrm>
            <a:off x="3590791" y="1251857"/>
            <a:ext cx="4811059" cy="2097421"/>
          </a:xfrm>
          <a:prstGeom prst="cloudCallout">
            <a:avLst>
              <a:gd name="adj1" fmla="val 25551"/>
              <a:gd name="adj2" fmla="val 157149"/>
            </a:avLst>
          </a:prstGeom>
          <a:solidFill>
            <a:srgbClr val="FF7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7F7F7"/>
                </a:solidFill>
              </a:rPr>
              <a:t>Cùng nhau thư giãn nào các bạn ơi!</a:t>
            </a: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53ABAA-811C-4F3F-9AB6-1F903F229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6283"/>
            <a:ext cx="12192000" cy="6421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D834A5-0306-429C-9D61-EF4518BE5C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56" t="-2459" r="29494"/>
          <a:stretch/>
        </p:blipFill>
        <p:spPr>
          <a:xfrm>
            <a:off x="5048836" y="4339472"/>
            <a:ext cx="1301620" cy="1723541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C5264CEF-D0F4-422B-8DDB-864021F1A12B}"/>
              </a:ext>
            </a:extLst>
          </p:cNvPr>
          <p:cNvSpPr/>
          <p:nvPr/>
        </p:nvSpPr>
        <p:spPr>
          <a:xfrm>
            <a:off x="7070165" y="902448"/>
            <a:ext cx="5068047" cy="2034454"/>
          </a:xfrm>
          <a:prstGeom prst="cloudCallout">
            <a:avLst>
              <a:gd name="adj1" fmla="val -64970"/>
              <a:gd name="adj2" fmla="val 125370"/>
            </a:avLst>
          </a:prstGeom>
          <a:solidFill>
            <a:srgbClr val="FF7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7F7F7"/>
                </a:solidFill>
              </a:rPr>
              <a:t>Chúng mình tập đọc nhé!</a:t>
            </a:r>
          </a:p>
        </p:txBody>
      </p:sp>
    </p:spTree>
    <p:extLst>
      <p:ext uri="{BB962C8B-B14F-4D97-AF65-F5344CB8AC3E}">
        <p14:creationId xmlns:p14="http://schemas.microsoft.com/office/powerpoint/2010/main" val="3950122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" b="1803"/>
          <a:stretch/>
        </p:blipFill>
        <p:spPr>
          <a:xfrm>
            <a:off x="1687286" y="535196"/>
            <a:ext cx="9791699" cy="6322804"/>
          </a:xfrm>
          <a:prstGeom prst="rect">
            <a:avLst/>
          </a:prstGeom>
        </p:spPr>
      </p:pic>
      <p:pic>
        <p:nvPicPr>
          <p:cNvPr id="8" name="Picture 14" descr="https://i.pinimg.com/564x/22/69/fe/2269fe1b1b22b049d8246a5c538af31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443478"/>
            <a:ext cx="1844040" cy="144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0C13E26-7241-4EC5-9432-8213FC9369D8}"/>
              </a:ext>
            </a:extLst>
          </p:cNvPr>
          <p:cNvCxnSpPr>
            <a:cxnSpLocks/>
          </p:cNvCxnSpPr>
          <p:nvPr/>
        </p:nvCxnSpPr>
        <p:spPr>
          <a:xfrm>
            <a:off x="2079171" y="1507671"/>
            <a:ext cx="9688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6ACE5D-E518-4D21-ACF8-8EC8A496DE21}"/>
              </a:ext>
            </a:extLst>
          </p:cNvPr>
          <p:cNvCxnSpPr>
            <a:cxnSpLocks/>
          </p:cNvCxnSpPr>
          <p:nvPr/>
        </p:nvCxnSpPr>
        <p:spPr>
          <a:xfrm>
            <a:off x="6564085" y="2383971"/>
            <a:ext cx="8109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E09CF-FF83-4264-A13A-6D5417054097}"/>
              </a:ext>
            </a:extLst>
          </p:cNvPr>
          <p:cNvCxnSpPr>
            <a:cxnSpLocks/>
          </p:cNvCxnSpPr>
          <p:nvPr/>
        </p:nvCxnSpPr>
        <p:spPr>
          <a:xfrm>
            <a:off x="2060121" y="3328307"/>
            <a:ext cx="10940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b="762"/>
          <a:stretch/>
        </p:blipFill>
        <p:spPr>
          <a:xfrm>
            <a:off x="1779861" y="318683"/>
            <a:ext cx="8762999" cy="6572250"/>
          </a:xfrm>
          <a:prstGeom prst="rect">
            <a:avLst/>
          </a:prstGeom>
        </p:spPr>
      </p:pic>
      <p:pic>
        <p:nvPicPr>
          <p:cNvPr id="8" name="Picture 14" descr="https://i.pinimg.com/564x/22/69/fe/2269fe1b1b22b049d8246a5c538af31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443479"/>
            <a:ext cx="1540543" cy="120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C35F8C3-CDAB-4A10-B3E7-DBE00B642037}"/>
              </a:ext>
            </a:extLst>
          </p:cNvPr>
          <p:cNvSpPr/>
          <p:nvPr/>
        </p:nvSpPr>
        <p:spPr>
          <a:xfrm>
            <a:off x="1798958" y="896575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VNI-Avo" pitchFamily="2" charset="0"/>
              </a:rPr>
              <a:t>1</a:t>
            </a:r>
            <a:endParaRPr lang="en-US" sz="2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EA078D-ECCE-40F2-9A0F-456E08C245B8}"/>
              </a:ext>
            </a:extLst>
          </p:cNvPr>
          <p:cNvSpPr/>
          <p:nvPr/>
        </p:nvSpPr>
        <p:spPr>
          <a:xfrm>
            <a:off x="4600960" y="785571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VNI-Avo" pitchFamily="2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9425C8-5D3C-4D24-A0F3-542F896BD123}"/>
              </a:ext>
            </a:extLst>
          </p:cNvPr>
          <p:cNvSpPr/>
          <p:nvPr/>
        </p:nvSpPr>
        <p:spPr>
          <a:xfrm>
            <a:off x="6170909" y="737946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VNI-Avo" pitchFamily="2" charset="0"/>
              </a:rPr>
              <a:t>3</a:t>
            </a:r>
            <a:endParaRPr lang="en-US" sz="2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636F066-94FE-4AB1-A944-DDC1CE7CCEAE}"/>
              </a:ext>
            </a:extLst>
          </p:cNvPr>
          <p:cNvSpPr/>
          <p:nvPr/>
        </p:nvSpPr>
        <p:spPr>
          <a:xfrm>
            <a:off x="1486022" y="1349671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en-US" sz="2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A2144EF-EE61-4E9D-9A0D-054186728D6C}"/>
              </a:ext>
            </a:extLst>
          </p:cNvPr>
          <p:cNvSpPr/>
          <p:nvPr/>
        </p:nvSpPr>
        <p:spPr>
          <a:xfrm>
            <a:off x="2943347" y="1341293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VNI-Avo" pitchFamily="2" charset="0"/>
              </a:rPr>
              <a:t>5</a:t>
            </a:r>
            <a:endParaRPr lang="en-US" sz="2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D59C71-B0F0-40FE-BB45-1C913E8A3439}"/>
              </a:ext>
            </a:extLst>
          </p:cNvPr>
          <p:cNvSpPr/>
          <p:nvPr/>
        </p:nvSpPr>
        <p:spPr>
          <a:xfrm>
            <a:off x="1779955" y="1831917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VNI-Avo" pitchFamily="2" charset="0"/>
              </a:rPr>
              <a:t>6</a:t>
            </a:r>
            <a:endParaRPr lang="en-US" sz="2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0BF2F1-57AB-4427-B776-98FD735CD1A4}"/>
              </a:ext>
            </a:extLst>
          </p:cNvPr>
          <p:cNvSpPr/>
          <p:nvPr/>
        </p:nvSpPr>
        <p:spPr>
          <a:xfrm>
            <a:off x="5863251" y="1753750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VNI-Avo" pitchFamily="2" charset="0"/>
              </a:rPr>
              <a:t>7</a:t>
            </a:r>
            <a:endParaRPr lang="en-US" sz="2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12562F7-F66C-4606-9E19-47AB458D2EA4}"/>
              </a:ext>
            </a:extLst>
          </p:cNvPr>
          <p:cNvSpPr/>
          <p:nvPr/>
        </p:nvSpPr>
        <p:spPr>
          <a:xfrm>
            <a:off x="1798957" y="2380659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VNI-Avo" pitchFamily="2" charset="0"/>
              </a:rPr>
              <a:t>8</a:t>
            </a:r>
            <a:endParaRPr lang="en-US" sz="2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4D3AF32-6223-4B66-822A-B02B15A41005}"/>
              </a:ext>
            </a:extLst>
          </p:cNvPr>
          <p:cNvSpPr/>
          <p:nvPr/>
        </p:nvSpPr>
        <p:spPr>
          <a:xfrm>
            <a:off x="1812257" y="2819483"/>
            <a:ext cx="326235" cy="303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VNI-Avo" pitchFamily="2" charset="0"/>
              </a:rPr>
              <a:t>9</a:t>
            </a:r>
            <a:endParaRPr lang="en-US" sz="2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E6E3F4-3AD0-4744-9F26-FECCF5203FFC}"/>
              </a:ext>
            </a:extLst>
          </p:cNvPr>
          <p:cNvGrpSpPr/>
          <p:nvPr/>
        </p:nvGrpSpPr>
        <p:grpSpPr>
          <a:xfrm>
            <a:off x="1661762" y="3272579"/>
            <a:ext cx="672077" cy="369332"/>
            <a:chOff x="897750" y="1829192"/>
            <a:chExt cx="500745" cy="369332"/>
          </a:xfrm>
        </p:grpSpPr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0DD83B1E-36E6-4894-9AA9-47197FE04E02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TextBox 37">
              <a:extLst>
                <a:ext uri="{FF2B5EF4-FFF2-40B4-BE49-F238E27FC236}">
                  <a16:creationId xmlns:a16="http://schemas.microsoft.com/office/drawing/2014/main" id="{C377DEF5-8055-416D-B4DD-5A5A47FBC505}"/>
                </a:ext>
              </a:extLst>
            </p:cNvPr>
            <p:cNvSpPr txBox="1"/>
            <p:nvPr/>
          </p:nvSpPr>
          <p:spPr>
            <a:xfrm>
              <a:off x="897750" y="1829192"/>
              <a:ext cx="500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6E6E3F4-3AD0-4744-9F26-FECCF5203FFC}"/>
              </a:ext>
            </a:extLst>
          </p:cNvPr>
          <p:cNvGrpSpPr/>
          <p:nvPr/>
        </p:nvGrpSpPr>
        <p:grpSpPr>
          <a:xfrm>
            <a:off x="1664860" y="3751793"/>
            <a:ext cx="672077" cy="369332"/>
            <a:chOff x="897750" y="1829192"/>
            <a:chExt cx="500745" cy="369332"/>
          </a:xfrm>
        </p:grpSpPr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0DD83B1E-36E6-4894-9AA9-47197FE04E02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TextBox 37">
              <a:extLst>
                <a:ext uri="{FF2B5EF4-FFF2-40B4-BE49-F238E27FC236}">
                  <a16:creationId xmlns:a16="http://schemas.microsoft.com/office/drawing/2014/main" id="{C377DEF5-8055-416D-B4DD-5A5A47FBC505}"/>
                </a:ext>
              </a:extLst>
            </p:cNvPr>
            <p:cNvSpPr txBox="1"/>
            <p:nvPr/>
          </p:nvSpPr>
          <p:spPr>
            <a:xfrm>
              <a:off x="897750" y="1829192"/>
              <a:ext cx="500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11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E6E3F4-3AD0-4744-9F26-FECCF5203FFC}"/>
              </a:ext>
            </a:extLst>
          </p:cNvPr>
          <p:cNvGrpSpPr/>
          <p:nvPr/>
        </p:nvGrpSpPr>
        <p:grpSpPr>
          <a:xfrm>
            <a:off x="1661762" y="4225520"/>
            <a:ext cx="672077" cy="369332"/>
            <a:chOff x="897750" y="1829192"/>
            <a:chExt cx="500745" cy="369332"/>
          </a:xfrm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0DD83B1E-36E6-4894-9AA9-47197FE04E02}"/>
                </a:ext>
              </a:extLst>
            </p:cNvPr>
            <p:cNvSpPr/>
            <p:nvPr/>
          </p:nvSpPr>
          <p:spPr>
            <a:xfrm>
              <a:off x="952499" y="1899558"/>
              <a:ext cx="272143" cy="228600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TextBox 37">
              <a:extLst>
                <a:ext uri="{FF2B5EF4-FFF2-40B4-BE49-F238E27FC236}">
                  <a16:creationId xmlns:a16="http://schemas.microsoft.com/office/drawing/2014/main" id="{C377DEF5-8055-416D-B4DD-5A5A47FBC505}"/>
                </a:ext>
              </a:extLst>
            </p:cNvPr>
            <p:cNvSpPr txBox="1"/>
            <p:nvPr/>
          </p:nvSpPr>
          <p:spPr>
            <a:xfrm>
              <a:off x="897750" y="1829192"/>
              <a:ext cx="500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436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85</Words>
  <Application>Microsoft Office PowerPoint</Application>
  <PresentationFormat>Widescreen</PresentationFormat>
  <Paragraphs>31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UTM Avo</vt:lpstr>
      <vt:lpstr>Calibri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Quý Thắng</cp:lastModifiedBy>
  <cp:revision>114</cp:revision>
  <dcterms:created xsi:type="dcterms:W3CDTF">2021-11-01T08:16:43Z</dcterms:created>
  <dcterms:modified xsi:type="dcterms:W3CDTF">2025-02-12T05:05:37Z</dcterms:modified>
</cp:coreProperties>
</file>