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89" r:id="rId2"/>
    <p:sldId id="291" r:id="rId3"/>
    <p:sldId id="292" r:id="rId4"/>
    <p:sldId id="293" r:id="rId5"/>
    <p:sldId id="294" r:id="rId6"/>
    <p:sldId id="295" r:id="rId7"/>
    <p:sldId id="299" r:id="rId8"/>
    <p:sldId id="297" r:id="rId9"/>
    <p:sldId id="298" r:id="rId10"/>
    <p:sldId id="302" r:id="rId11"/>
    <p:sldId id="290" r:id="rId12"/>
    <p:sldId id="287" r:id="rId13"/>
    <p:sldId id="288" r:id="rId14"/>
    <p:sldId id="300" r:id="rId15"/>
    <p:sldId id="301" r:id="rId16"/>
    <p:sldId id="270" r:id="rId17"/>
  </p:sldIdLst>
  <p:sldSz cx="12192000" cy="6858000"/>
  <p:notesSz cx="6858000" cy="9144000"/>
  <p:embeddedFontLst>
    <p:embeddedFont>
      <p:font typeface="UTM Avo" panose="02040603050506020204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71A"/>
    <a:srgbClr val="E8E8CC"/>
    <a:srgbClr val="074736"/>
    <a:srgbClr val="F4EEA9"/>
    <a:srgbClr val="52925A"/>
    <a:srgbClr val="354DB7"/>
    <a:srgbClr val="587CC1"/>
    <a:srgbClr val="EBE646"/>
    <a:srgbClr val="010A58"/>
    <a:srgbClr val="64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4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8D36-C9C3-4AA3-9558-536EAC0BC914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42218-EFDB-49DD-A5CD-13B8F795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63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43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7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2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6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6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80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56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81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2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6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9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0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6" y="18627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7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8696F6-FC8C-43A4-BAF2-92CDD534D1A4}"/>
              </a:ext>
            </a:extLst>
          </p:cNvPr>
          <p:cNvSpPr/>
          <p:nvPr userDrawn="1"/>
        </p:nvSpPr>
        <p:spPr>
          <a:xfrm>
            <a:off x="11217925" y="87427"/>
            <a:ext cx="974075" cy="1366092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49" r:id="rId6"/>
    <p:sldLayoutId id="2147483685" r:id="rId7"/>
    <p:sldLayoutId id="2147483651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F872BD06-EC05-4FB4-9E26-AECDFF9D4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"/>
          <a:stretch/>
        </p:blipFill>
        <p:spPr>
          <a:xfrm>
            <a:off x="1" y="246225"/>
            <a:ext cx="12302836" cy="6745971"/>
          </a:xfrm>
          <a:prstGeom prst="rect">
            <a:avLst/>
          </a:prstGeom>
          <a:ln>
            <a:noFill/>
          </a:ln>
        </p:spPr>
      </p:pic>
      <p:pic>
        <p:nvPicPr>
          <p:cNvPr id="5" name="Picture 10" descr="Download 999 Hình Nền Powerpoint Dễ Thương, Ngộ Nghĩnh Nhất Quả Đất">
            <a:extLst>
              <a:ext uri="{FF2B5EF4-FFF2-40B4-BE49-F238E27FC236}">
                <a16:creationId xmlns:a16="http://schemas.microsoft.com/office/drawing/2014/main" id="{D97F2825-F27B-4767-8B66-B0177A7A0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1" y="511630"/>
            <a:ext cx="11119758" cy="623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267130-3FA0-40BB-BA78-7AA335AD4511}"/>
              </a:ext>
            </a:extLst>
          </p:cNvPr>
          <p:cNvSpPr/>
          <p:nvPr/>
        </p:nvSpPr>
        <p:spPr>
          <a:xfrm>
            <a:off x="2723671" y="1699149"/>
            <a:ext cx="71256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C471A"/>
                </a:solidFill>
                <a:effectLst/>
              </a:rPr>
              <a:t>Bài</a:t>
            </a:r>
            <a:r>
              <a:rPr lang="en-US" sz="5400" b="1" cap="none" spc="0" dirty="0">
                <a:ln/>
                <a:solidFill>
                  <a:srgbClr val="0C471A"/>
                </a:solidFill>
                <a:effectLst/>
              </a:rPr>
              <a:t> 116: </a:t>
            </a:r>
          </a:p>
          <a:p>
            <a:pPr algn="ctr"/>
            <a:r>
              <a:rPr lang="en-US" sz="5400" b="1" cap="none" spc="0" dirty="0" err="1">
                <a:ln/>
                <a:solidFill>
                  <a:srgbClr val="0C471A"/>
                </a:solidFill>
                <a:effectLst/>
              </a:rPr>
              <a:t>Kể</a:t>
            </a:r>
            <a:r>
              <a:rPr lang="en-US" sz="5400" b="1" cap="none" spc="0" dirty="0">
                <a:ln/>
                <a:solidFill>
                  <a:srgbClr val="0C471A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C471A"/>
                </a:solidFill>
                <a:effectLst/>
              </a:rPr>
              <a:t>chuyện</a:t>
            </a:r>
            <a:r>
              <a:rPr lang="en-US" sz="5400" b="1" dirty="0">
                <a:ln/>
                <a:solidFill>
                  <a:srgbClr val="0C471A"/>
                </a:solidFill>
              </a:rPr>
              <a:t> </a:t>
            </a:r>
            <a:r>
              <a:rPr lang="en-US" sz="5400" b="1" dirty="0" err="1">
                <a:ln/>
                <a:solidFill>
                  <a:srgbClr val="0C471A"/>
                </a:solidFill>
              </a:rPr>
              <a:t>Cây</a:t>
            </a:r>
            <a:r>
              <a:rPr lang="en-US" sz="5400" b="1" dirty="0">
                <a:ln/>
                <a:solidFill>
                  <a:srgbClr val="0C471A"/>
                </a:solidFill>
              </a:rPr>
              <a:t> </a:t>
            </a:r>
            <a:r>
              <a:rPr lang="en-US" sz="5400" b="1" dirty="0" err="1">
                <a:ln/>
                <a:solidFill>
                  <a:srgbClr val="0C471A"/>
                </a:solidFill>
              </a:rPr>
              <a:t>khế</a:t>
            </a:r>
            <a:endParaRPr lang="en-US" sz="5400" b="1" dirty="0">
              <a:ln/>
              <a:solidFill>
                <a:srgbClr val="0C47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52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F872BD06-EC05-4FB4-9E26-AECDFF9D4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"/>
          <a:stretch/>
        </p:blipFill>
        <p:spPr>
          <a:xfrm>
            <a:off x="1" y="246225"/>
            <a:ext cx="12302836" cy="6745971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E94A1-CB15-4B72-87ED-B4CA3F527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23" y="524499"/>
            <a:ext cx="11042664" cy="62108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676EFE-FC6A-4993-9FF1-8DB76AD8282C}"/>
              </a:ext>
            </a:extLst>
          </p:cNvPr>
          <p:cNvSpPr/>
          <p:nvPr/>
        </p:nvSpPr>
        <p:spPr>
          <a:xfrm>
            <a:off x="4608912" y="2706593"/>
            <a:ext cx="3611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C471A"/>
                </a:solidFill>
                <a:effectLst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402858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F872BD06-EC05-4FB4-9E26-AECDFF9D4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"/>
          <a:stretch/>
        </p:blipFill>
        <p:spPr>
          <a:xfrm>
            <a:off x="1" y="246225"/>
            <a:ext cx="12302836" cy="6745971"/>
          </a:xfrm>
          <a:prstGeom prst="rect">
            <a:avLst/>
          </a:prstGeom>
          <a:ln>
            <a:noFill/>
          </a:ln>
        </p:spPr>
      </p:pic>
      <p:pic>
        <p:nvPicPr>
          <p:cNvPr id="9" name="Picture 4" descr="2500 х 1682, 1.15 МБ">
            <a:extLst>
              <a:ext uri="{FF2B5EF4-FFF2-40B4-BE49-F238E27FC236}">
                <a16:creationId xmlns:a16="http://schemas.microsoft.com/office/drawing/2014/main" id="{4413FCB3-5DDE-4CF9-8416-4B914667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628" y="4782278"/>
            <a:ext cx="4773386" cy="1979368"/>
          </a:xfrm>
          <a:prstGeom prst="rect">
            <a:avLst/>
          </a:prstGeom>
          <a:noFill/>
        </p:spPr>
      </p:pic>
      <p:pic>
        <p:nvPicPr>
          <p:cNvPr id="10" name="Picture 4" descr="2500 х 1682, 1.15 МБ">
            <a:extLst>
              <a:ext uri="{FF2B5EF4-FFF2-40B4-BE49-F238E27FC236}">
                <a16:creationId xmlns:a16="http://schemas.microsoft.com/office/drawing/2014/main" id="{F1860497-7A63-49B9-B740-85C8C35A9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014" y="4847097"/>
            <a:ext cx="6242957" cy="1914549"/>
          </a:xfrm>
          <a:prstGeom prst="rect">
            <a:avLst/>
          </a:prstGeom>
          <a:noFill/>
        </p:spPr>
      </p:pic>
      <p:pic>
        <p:nvPicPr>
          <p:cNvPr id="11" name="Picture 16" descr="This contains an image of: {{ pinTitle }}">
            <a:extLst>
              <a:ext uri="{FF2B5EF4-FFF2-40B4-BE49-F238E27FC236}">
                <a16:creationId xmlns:a16="http://schemas.microsoft.com/office/drawing/2014/main" id="{08FE7DFE-8F5B-4230-8F80-5F8E4026E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7764" r="1556" b="13101"/>
          <a:stretch/>
        </p:blipFill>
        <p:spPr bwMode="auto">
          <a:xfrm>
            <a:off x="1975758" y="922812"/>
            <a:ext cx="8768442" cy="318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2DDBC5-07E2-4739-913F-0803A9615A06}"/>
              </a:ext>
            </a:extLst>
          </p:cNvPr>
          <p:cNvSpPr/>
          <p:nvPr/>
        </p:nvSpPr>
        <p:spPr>
          <a:xfrm>
            <a:off x="2399679" y="2602663"/>
            <a:ext cx="781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rgbClr val="074736"/>
                </a:solidFill>
                <a:effectLst/>
              </a:rPr>
              <a:t>Kể chuyện theo tranh</a:t>
            </a:r>
          </a:p>
        </p:txBody>
      </p:sp>
    </p:spTree>
    <p:extLst>
      <p:ext uri="{BB962C8B-B14F-4D97-AF65-F5344CB8AC3E}">
        <p14:creationId xmlns:p14="http://schemas.microsoft.com/office/powerpoint/2010/main" val="809092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F872BD06-EC05-4FB4-9E26-AECDFF9D4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"/>
          <a:stretch/>
        </p:blipFill>
        <p:spPr>
          <a:xfrm>
            <a:off x="1" y="246225"/>
            <a:ext cx="12302836" cy="6745971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7DEAF2-64AC-4E5C-968F-EF88A5B85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1352" y="504158"/>
            <a:ext cx="10107269" cy="62123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D159D6-0556-4C2A-B8C8-7864DAB2D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848" y="513046"/>
            <a:ext cx="9834275" cy="62123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FFD732-723C-4039-8386-7EE24CB4A9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AF3CC"/>
              </a:clrFrom>
              <a:clrTo>
                <a:srgbClr val="EAF3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265" y="495270"/>
            <a:ext cx="11055440" cy="62113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4C2095-7927-4409-8A9A-E16D9FC7C3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210" y="504158"/>
            <a:ext cx="11048790" cy="62113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DA8672-C9F6-449F-8B3A-EE05CBAFD2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373" y="521935"/>
            <a:ext cx="11068737" cy="62123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2EA060-9ED8-4B18-9510-1DAFA11E87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375" y="626637"/>
            <a:ext cx="11101985" cy="62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6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F872BD06-EC05-4FB4-9E26-AECDFF9D4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"/>
          <a:stretch/>
        </p:blipFill>
        <p:spPr>
          <a:xfrm>
            <a:off x="1" y="246225"/>
            <a:ext cx="12302836" cy="6745971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FE4DE4-502D-40C7-BB87-2006F44EE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365" y="3745808"/>
            <a:ext cx="3710344" cy="2997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6B79EF-2C93-4271-B089-54CF37B21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709" y="3745808"/>
            <a:ext cx="3649467" cy="2997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5860B8-426D-466E-BB6C-7C483D8A2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295" y="524636"/>
            <a:ext cx="3764076" cy="3238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14F96E-1CA8-48D1-9884-52F79025D2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090" y="3745812"/>
            <a:ext cx="3710344" cy="29978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C28866-2E71-455C-A5BD-C9C5D81C34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614" y="541564"/>
            <a:ext cx="3700819" cy="32042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7C15AB-F05D-4D2E-A973-8806CAD149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2433" y="524636"/>
            <a:ext cx="3657924" cy="322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49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F872BD06-EC05-4FB4-9E26-AECDFF9D4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"/>
          <a:stretch/>
        </p:blipFill>
        <p:spPr>
          <a:xfrm>
            <a:off x="1" y="246225"/>
            <a:ext cx="12302836" cy="6745971"/>
          </a:xfrm>
          <a:prstGeom prst="rect">
            <a:avLst/>
          </a:prstGeom>
          <a:ln>
            <a:noFill/>
          </a:ln>
        </p:spPr>
      </p:pic>
      <p:pic>
        <p:nvPicPr>
          <p:cNvPr id="9" name="Picture 4" descr="2500 х 1682, 1.15 МБ">
            <a:extLst>
              <a:ext uri="{FF2B5EF4-FFF2-40B4-BE49-F238E27FC236}">
                <a16:creationId xmlns:a16="http://schemas.microsoft.com/office/drawing/2014/main" id="{4413FCB3-5DDE-4CF9-8416-4B914667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628" y="4782278"/>
            <a:ext cx="4773386" cy="1979368"/>
          </a:xfrm>
          <a:prstGeom prst="rect">
            <a:avLst/>
          </a:prstGeom>
          <a:noFill/>
        </p:spPr>
      </p:pic>
      <p:pic>
        <p:nvPicPr>
          <p:cNvPr id="10" name="Picture 4" descr="2500 х 1682, 1.15 МБ">
            <a:extLst>
              <a:ext uri="{FF2B5EF4-FFF2-40B4-BE49-F238E27FC236}">
                <a16:creationId xmlns:a16="http://schemas.microsoft.com/office/drawing/2014/main" id="{F1860497-7A63-49B9-B740-85C8C35A9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014" y="4847097"/>
            <a:ext cx="6242957" cy="1914549"/>
          </a:xfrm>
          <a:prstGeom prst="rect">
            <a:avLst/>
          </a:prstGeom>
          <a:noFill/>
        </p:spPr>
      </p:pic>
      <p:pic>
        <p:nvPicPr>
          <p:cNvPr id="11" name="Picture 16" descr="This contains an image of: {{ pinTitle }}">
            <a:extLst>
              <a:ext uri="{FF2B5EF4-FFF2-40B4-BE49-F238E27FC236}">
                <a16:creationId xmlns:a16="http://schemas.microsoft.com/office/drawing/2014/main" id="{08FE7DFE-8F5B-4230-8F80-5F8E4026E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7764" r="1556" b="13101"/>
          <a:stretch/>
        </p:blipFill>
        <p:spPr bwMode="auto">
          <a:xfrm>
            <a:off x="974271" y="922812"/>
            <a:ext cx="10755085" cy="392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2DDBC5-07E2-4739-913F-0803A9615A06}"/>
              </a:ext>
            </a:extLst>
          </p:cNvPr>
          <p:cNvSpPr/>
          <p:nvPr/>
        </p:nvSpPr>
        <p:spPr>
          <a:xfrm>
            <a:off x="1238428" y="3074662"/>
            <a:ext cx="10411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rgbClr val="074736"/>
                </a:solidFill>
                <a:effectLst/>
              </a:rPr>
              <a:t>Tìm hiểu ý nghĩa câu chuyện</a:t>
            </a:r>
          </a:p>
        </p:txBody>
      </p:sp>
    </p:spTree>
    <p:extLst>
      <p:ext uri="{BB962C8B-B14F-4D97-AF65-F5344CB8AC3E}">
        <p14:creationId xmlns:p14="http://schemas.microsoft.com/office/powerpoint/2010/main" val="120068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F872BD06-EC05-4FB4-9E26-AECDFF9D4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"/>
          <a:stretch/>
        </p:blipFill>
        <p:spPr>
          <a:xfrm>
            <a:off x="0" y="246225"/>
            <a:ext cx="12302836" cy="6745971"/>
          </a:xfrm>
          <a:prstGeom prst="rect">
            <a:avLst/>
          </a:prstGeom>
          <a:ln>
            <a:noFill/>
          </a:ln>
        </p:spPr>
      </p:pic>
      <p:pic>
        <p:nvPicPr>
          <p:cNvPr id="9" name="Picture 4" descr="2500 х 1682, 1.15 МБ">
            <a:extLst>
              <a:ext uri="{FF2B5EF4-FFF2-40B4-BE49-F238E27FC236}">
                <a16:creationId xmlns:a16="http://schemas.microsoft.com/office/drawing/2014/main" id="{4413FCB3-5DDE-4CF9-8416-4B914667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628" y="4782278"/>
            <a:ext cx="4773386" cy="1979368"/>
          </a:xfrm>
          <a:prstGeom prst="rect">
            <a:avLst/>
          </a:prstGeom>
          <a:noFill/>
        </p:spPr>
      </p:pic>
      <p:pic>
        <p:nvPicPr>
          <p:cNvPr id="10" name="Picture 4" descr="2500 х 1682, 1.15 МБ">
            <a:extLst>
              <a:ext uri="{FF2B5EF4-FFF2-40B4-BE49-F238E27FC236}">
                <a16:creationId xmlns:a16="http://schemas.microsoft.com/office/drawing/2014/main" id="{F1860497-7A63-49B9-B740-85C8C35A9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014" y="4847097"/>
            <a:ext cx="6242957" cy="1914549"/>
          </a:xfrm>
          <a:prstGeom prst="rect">
            <a:avLst/>
          </a:prstGeom>
          <a:noFill/>
        </p:spPr>
      </p:pic>
      <p:sp>
        <p:nvSpPr>
          <p:cNvPr id="14" name="云形 8">
            <a:extLst>
              <a:ext uri="{FF2B5EF4-FFF2-40B4-BE49-F238E27FC236}">
                <a16:creationId xmlns:a16="http://schemas.microsoft.com/office/drawing/2014/main" id="{92F5EC0F-C972-4D84-BD59-3EA1C1D70429}"/>
              </a:ext>
            </a:extLst>
          </p:cNvPr>
          <p:cNvSpPr/>
          <p:nvPr/>
        </p:nvSpPr>
        <p:spPr>
          <a:xfrm>
            <a:off x="199602" y="585372"/>
            <a:ext cx="12034408" cy="2998718"/>
          </a:xfrm>
          <a:prstGeom prst="cloud">
            <a:avLst/>
          </a:prstGeom>
          <a:solidFill>
            <a:srgbClr val="52925A"/>
          </a:solidFill>
          <a:ln>
            <a:noFill/>
          </a:ln>
          <a:effectLst>
            <a:outerShdw blurRad="50800" dist="38100" dir="2700000" algn="tl" rotWithShape="0">
              <a:srgbClr val="A0D4E1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AD9A7-7ED2-4DE8-9A3E-158BEAECF905}"/>
              </a:ext>
            </a:extLst>
          </p:cNvPr>
          <p:cNvSpPr txBox="1"/>
          <p:nvPr/>
        </p:nvSpPr>
        <p:spPr>
          <a:xfrm>
            <a:off x="1441129" y="1309378"/>
            <a:ext cx="10551269" cy="1431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dirty="0" err="1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E8E8C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8E8C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E8E8C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953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F872BD06-EC05-4FB4-9E26-AECDFF9D4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"/>
          <a:stretch/>
        </p:blipFill>
        <p:spPr>
          <a:xfrm>
            <a:off x="1" y="246225"/>
            <a:ext cx="12302836" cy="6745971"/>
          </a:xfrm>
          <a:prstGeom prst="rect">
            <a:avLst/>
          </a:prstGeom>
          <a:ln>
            <a:noFill/>
          </a:ln>
        </p:spPr>
      </p:pic>
      <p:pic>
        <p:nvPicPr>
          <p:cNvPr id="9" name="Picture 4" descr="2500 х 1682, 1.15 МБ">
            <a:extLst>
              <a:ext uri="{FF2B5EF4-FFF2-40B4-BE49-F238E27FC236}">
                <a16:creationId xmlns:a16="http://schemas.microsoft.com/office/drawing/2014/main" id="{4413FCB3-5DDE-4CF9-8416-4B914667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628" y="4782278"/>
            <a:ext cx="4773386" cy="1979368"/>
          </a:xfrm>
          <a:prstGeom prst="rect">
            <a:avLst/>
          </a:prstGeom>
          <a:noFill/>
        </p:spPr>
      </p:pic>
      <p:pic>
        <p:nvPicPr>
          <p:cNvPr id="10" name="Picture 4" descr="2500 х 1682, 1.15 МБ">
            <a:extLst>
              <a:ext uri="{FF2B5EF4-FFF2-40B4-BE49-F238E27FC236}">
                <a16:creationId xmlns:a16="http://schemas.microsoft.com/office/drawing/2014/main" id="{F1860497-7A63-49B9-B740-85C8C35A9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014" y="4847097"/>
            <a:ext cx="6242957" cy="1914549"/>
          </a:xfrm>
          <a:prstGeom prst="rect">
            <a:avLst/>
          </a:prstGeom>
          <a:noFill/>
        </p:spPr>
      </p:pic>
      <p:pic>
        <p:nvPicPr>
          <p:cNvPr id="11" name="Picture 16" descr="This contains an image of: {{ pinTitle }}">
            <a:extLst>
              <a:ext uri="{FF2B5EF4-FFF2-40B4-BE49-F238E27FC236}">
                <a16:creationId xmlns:a16="http://schemas.microsoft.com/office/drawing/2014/main" id="{08FE7DFE-8F5B-4230-8F80-5F8E4026E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7764" r="1556" b="13101"/>
          <a:stretch/>
        </p:blipFill>
        <p:spPr bwMode="auto">
          <a:xfrm>
            <a:off x="2857500" y="922812"/>
            <a:ext cx="7141030" cy="318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2DDBC5-07E2-4739-913F-0803A9615A06}"/>
              </a:ext>
            </a:extLst>
          </p:cNvPr>
          <p:cNvSpPr/>
          <p:nvPr/>
        </p:nvSpPr>
        <p:spPr>
          <a:xfrm>
            <a:off x="3323814" y="2602663"/>
            <a:ext cx="5968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rgbClr val="074736"/>
                </a:solidFill>
                <a:effectLst/>
              </a:rPr>
              <a:t>Nghe kể chuyện</a:t>
            </a:r>
          </a:p>
        </p:txBody>
      </p:sp>
    </p:spTree>
    <p:extLst>
      <p:ext uri="{BB962C8B-B14F-4D97-AF65-F5344CB8AC3E}">
        <p14:creationId xmlns:p14="http://schemas.microsoft.com/office/powerpoint/2010/main" val="1666988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F872BD06-EC05-4FB4-9E26-AECDFF9D4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"/>
          <a:stretch/>
        </p:blipFill>
        <p:spPr>
          <a:xfrm>
            <a:off x="1" y="246225"/>
            <a:ext cx="12302836" cy="6745971"/>
          </a:xfrm>
          <a:prstGeom prst="rect">
            <a:avLst/>
          </a:prstGeom>
          <a:ln>
            <a:noFill/>
          </a:ln>
        </p:spPr>
      </p:pic>
      <p:pic>
        <p:nvPicPr>
          <p:cNvPr id="9" name="Picture 4" descr="2500 х 1682, 1.15 МБ">
            <a:extLst>
              <a:ext uri="{FF2B5EF4-FFF2-40B4-BE49-F238E27FC236}">
                <a16:creationId xmlns:a16="http://schemas.microsoft.com/office/drawing/2014/main" id="{4413FCB3-5DDE-4CF9-8416-4B914667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628" y="4782278"/>
            <a:ext cx="4773386" cy="1979368"/>
          </a:xfrm>
          <a:prstGeom prst="rect">
            <a:avLst/>
          </a:prstGeom>
          <a:noFill/>
        </p:spPr>
      </p:pic>
      <p:pic>
        <p:nvPicPr>
          <p:cNvPr id="10" name="Picture 4" descr="2500 х 1682, 1.15 МБ">
            <a:extLst>
              <a:ext uri="{FF2B5EF4-FFF2-40B4-BE49-F238E27FC236}">
                <a16:creationId xmlns:a16="http://schemas.microsoft.com/office/drawing/2014/main" id="{F1860497-7A63-49B9-B740-85C8C35A9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014" y="4847097"/>
            <a:ext cx="6242957" cy="1914549"/>
          </a:xfrm>
          <a:prstGeom prst="rect">
            <a:avLst/>
          </a:prstGeom>
          <a:noFill/>
        </p:spPr>
      </p:pic>
      <p:pic>
        <p:nvPicPr>
          <p:cNvPr id="11" name="Picture 16" descr="This contains an image of: {{ pinTitle }}">
            <a:extLst>
              <a:ext uri="{FF2B5EF4-FFF2-40B4-BE49-F238E27FC236}">
                <a16:creationId xmlns:a16="http://schemas.microsoft.com/office/drawing/2014/main" id="{08FE7DFE-8F5B-4230-8F80-5F8E4026E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7764" r="1556" b="13101"/>
          <a:stretch/>
        </p:blipFill>
        <p:spPr bwMode="auto">
          <a:xfrm>
            <a:off x="1600200" y="922812"/>
            <a:ext cx="9525000" cy="318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2DDBC5-07E2-4739-913F-0803A9615A06}"/>
              </a:ext>
            </a:extLst>
          </p:cNvPr>
          <p:cNvSpPr/>
          <p:nvPr/>
        </p:nvSpPr>
        <p:spPr>
          <a:xfrm>
            <a:off x="1758963" y="2602663"/>
            <a:ext cx="9098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rgbClr val="074736"/>
                </a:solidFill>
                <a:effectLst/>
              </a:rPr>
              <a:t>Trả lời câu hỏi theo tranh</a:t>
            </a:r>
          </a:p>
        </p:txBody>
      </p:sp>
    </p:spTree>
    <p:extLst>
      <p:ext uri="{BB962C8B-B14F-4D97-AF65-F5344CB8AC3E}">
        <p14:creationId xmlns:p14="http://schemas.microsoft.com/office/powerpoint/2010/main" val="1427334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F872BD06-EC05-4FB4-9E26-AECDFF9D4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"/>
          <a:stretch/>
        </p:blipFill>
        <p:spPr>
          <a:xfrm>
            <a:off x="0" y="252535"/>
            <a:ext cx="12302836" cy="6853177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064572-7BD7-4A9F-B81C-63D46F77B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9698" y="663316"/>
            <a:ext cx="7683464" cy="601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0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F872BD06-EC05-4FB4-9E26-AECDFF9D4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"/>
          <a:stretch/>
        </p:blipFill>
        <p:spPr>
          <a:xfrm>
            <a:off x="0" y="252535"/>
            <a:ext cx="12302836" cy="6853177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3CB653-D8F0-48B9-BD7D-8A0C72B52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983" y="533648"/>
            <a:ext cx="7485760" cy="61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32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096C819E-A87B-4F70-9423-DBB253DE7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"/>
          <a:stretch/>
        </p:blipFill>
        <p:spPr>
          <a:xfrm>
            <a:off x="0" y="252535"/>
            <a:ext cx="12302836" cy="6853177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89147-FB05-4575-887A-42C3485E3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6506" y="544286"/>
            <a:ext cx="8001373" cy="62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5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096C819E-A87B-4F70-9423-DBB253DE7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"/>
          <a:stretch/>
        </p:blipFill>
        <p:spPr>
          <a:xfrm>
            <a:off x="0" y="252535"/>
            <a:ext cx="12302836" cy="6853177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BA16BD-C753-44F1-A81F-2BAECEF80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7613" y="567827"/>
            <a:ext cx="7526373" cy="622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096C819E-A87B-4F70-9423-DBB253DE7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"/>
          <a:stretch/>
        </p:blipFill>
        <p:spPr>
          <a:xfrm>
            <a:off x="0" y="252535"/>
            <a:ext cx="12302836" cy="6853177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04C57A-7511-42D9-9A51-AEA4E03CF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4272" y="538842"/>
            <a:ext cx="7947354" cy="63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2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096C819E-A87B-4F70-9423-DBB253DE7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"/>
          <a:stretch/>
        </p:blipFill>
        <p:spPr>
          <a:xfrm>
            <a:off x="0" y="252535"/>
            <a:ext cx="12302836" cy="6853177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5C3B5-1976-4525-AFE3-AFF4F7414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8896" y="567658"/>
            <a:ext cx="7654822" cy="62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8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57</Words>
  <Application>Microsoft Office PowerPoint</Application>
  <PresentationFormat>Widescreen</PresentationFormat>
  <Paragraphs>19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UTM Avo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22</dc:title>
  <dc:creator>MONG TUYEN</dc:creator>
  <cp:lastModifiedBy>Quý Thắng</cp:lastModifiedBy>
  <cp:revision>52</cp:revision>
  <dcterms:created xsi:type="dcterms:W3CDTF">2021-12-01T17:14:26Z</dcterms:created>
  <dcterms:modified xsi:type="dcterms:W3CDTF">2025-02-12T05:06:28Z</dcterms:modified>
</cp:coreProperties>
</file>