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380" r:id="rId3"/>
    <p:sldId id="393" r:id="rId4"/>
    <p:sldId id="399" r:id="rId5"/>
    <p:sldId id="394" r:id="rId6"/>
    <p:sldId id="395" r:id="rId7"/>
    <p:sldId id="396" r:id="rId8"/>
    <p:sldId id="397" r:id="rId9"/>
    <p:sldId id="308" r:id="rId1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VNI-Thufap2" pitchFamily="2" charset="0"/>
      <p:regular r:id="rId1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https://www.youtube.com/watch?v=Afq6uSV_bxQ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440A6-B794-4FAE-89DA-0984D69A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2" y="0"/>
            <a:ext cx="85647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72184" y="2852928"/>
            <a:ext cx="6327648" cy="20263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22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GIỮ GÌN CẢNH ĐẸP QUÊ HƯƠNG</a:t>
            </a: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DF657BB1-DBFB-4841-99A9-358C926C35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2875"/>
            <a:ext cx="9144000" cy="542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CAA20-0878-4D73-ACDE-19F203418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133"/>
            <a:ext cx="9144000" cy="55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A34C2-E252-4554-8A24-3EABE28E7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2" y="0"/>
            <a:ext cx="86600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2655E-E26A-46AF-91FB-998C4913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91" y="115779"/>
            <a:ext cx="4495800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529F8-89B8-4AA4-BD64-ECE133608701}"/>
              </a:ext>
            </a:extLst>
          </p:cNvPr>
          <p:cNvSpPr txBox="1"/>
          <p:nvPr/>
        </p:nvSpPr>
        <p:spPr>
          <a:xfrm>
            <a:off x="219546" y="417621"/>
            <a:ext cx="407034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126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1D1DCE-A5FD-4722-897B-E3B0125D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22"/>
            <a:ext cx="4371975" cy="527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EFBF3-15C1-4340-8D2D-22DFAFCDD951}"/>
              </a:ext>
            </a:extLst>
          </p:cNvPr>
          <p:cNvSpPr txBox="1"/>
          <p:nvPr/>
        </p:nvSpPr>
        <p:spPr>
          <a:xfrm>
            <a:off x="219546" y="41762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953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92AC5-C7AD-49F8-AAA1-C9841F6D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0" y="0"/>
            <a:ext cx="865596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74</Words>
  <Application>Microsoft Office PowerPoint</Application>
  <PresentationFormat>On-screen Show (16:10)</PresentationFormat>
  <Paragraphs>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.VnAvant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244</cp:revision>
  <dcterms:created xsi:type="dcterms:W3CDTF">2020-02-10T09:35:50Z</dcterms:created>
  <dcterms:modified xsi:type="dcterms:W3CDTF">2025-02-12T05:12:03Z</dcterms:modified>
</cp:coreProperties>
</file>