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398" r:id="rId4"/>
    <p:sldId id="400" r:id="rId5"/>
    <p:sldId id="347" r:id="rId6"/>
    <p:sldId id="333" r:id="rId7"/>
    <p:sldId id="332" r:id="rId8"/>
    <p:sldId id="373" r:id="rId9"/>
    <p:sldId id="401" r:id="rId10"/>
    <p:sldId id="402" r:id="rId11"/>
    <p:sldId id="375" r:id="rId12"/>
    <p:sldId id="403" r:id="rId13"/>
    <p:sldId id="408" r:id="rId14"/>
    <p:sldId id="409" r:id="rId15"/>
    <p:sldId id="410" r:id="rId16"/>
    <p:sldId id="322" r:id="rId17"/>
    <p:sldId id="279" r:id="rId18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8000"/>
    <a:srgbClr val="006600"/>
    <a:srgbClr val="0000CC"/>
    <a:srgbClr val="FF9999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79" d="100"/>
          <a:sy n="79" d="100"/>
        </p:scale>
        <p:origin x="944" y="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2025/2/12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33328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6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Rectangle 36"/>
          <p:cNvSpPr/>
          <p:nvPr/>
        </p:nvSpPr>
        <p:spPr>
          <a:xfrm>
            <a:off x="565149" y="4616422"/>
            <a:ext cx="7969251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Nhưng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nữa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65" y="891878"/>
            <a:ext cx="5393417" cy="348518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6178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416674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413251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04801" y="874915"/>
            <a:ext cx="8382000" cy="2662009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chó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sói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làng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dối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mang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3638523"/>
            <a:ext cx="8991600" cy="138499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endParaRPr lang="en-US" altLang="en-US" sz="28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trò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tỏ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suy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nghĩ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38481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051"/>
      </p:ext>
    </p:extLst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57162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633" y="651332"/>
            <a:ext cx="489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086" y="1131010"/>
            <a:ext cx="32928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2" y="2220685"/>
            <a:ext cx="3841231" cy="3444393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48" y="1006355"/>
            <a:ext cx="4491881" cy="2303528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48" y="3348349"/>
            <a:ext cx="4424881" cy="2370826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4284448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57162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12" y="870358"/>
            <a:ext cx="3841231" cy="3208156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27824" y="4430702"/>
            <a:ext cx="8509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Việc bạn nam nhận lồi làm vỡ lọ hoa cho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vi-VN" sz="2800" dirty="0">
                <a:solidFill>
                  <a:srgbClr val="008000"/>
                </a:solidFill>
              </a:rPr>
              <a:t>thấy bạn nam là người nói thật.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4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57162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5254" y="3777572"/>
            <a:ext cx="89161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Việc bạn nam đi học muộn là chưa thựchiện đúng Nội quy trường, lớp. Tuy nhiên, bạn nam đã nói thật lí do đi học muộn.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41" y="1006353"/>
            <a:ext cx="4949372" cy="2538139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4221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57162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2338" y="3719516"/>
            <a:ext cx="86839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Bạn nữ đã nói dối khi mẹ hỏi vì sao chưa sắp xếp sách vở. Sự thật là do bạn mải xem tivi chứ không phải do mệt.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41" y="1010408"/>
            <a:ext cx="4696879" cy="2516561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46760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793554" y="1253217"/>
              <a:ext cx="5817087" cy="867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luôn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ăn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nói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thật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thà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Mọi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quý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mến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cả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nhà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tin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yêu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6" y="-1626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569910"/>
              <a:ext cx="63717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THẬT THÀ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3308235" y="2147760"/>
            <a:ext cx="1465943" cy="827315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 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2016" y="2299807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thật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57" y="2975075"/>
            <a:ext cx="3584448" cy="215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2263091" cy="6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8195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1995" y="872253"/>
            <a:ext cx="682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5" y="1437132"/>
            <a:ext cx="4358576" cy="2651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63360"/>
            <a:ext cx="4426857" cy="266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33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1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57162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76241" y="164436"/>
            <a:ext cx="368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416011" y="164436"/>
            <a:ext cx="3423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Cậu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chăn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cừu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4" y="952934"/>
            <a:ext cx="2958823" cy="1977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77" y="814807"/>
            <a:ext cx="3315045" cy="2115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58" y="851156"/>
            <a:ext cx="3002442" cy="2042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4" y="3294744"/>
            <a:ext cx="3067871" cy="2211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43" y="3352800"/>
            <a:ext cx="2958823" cy="21200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361" y="3502799"/>
            <a:ext cx="2958823" cy="191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9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5901" y="4369167"/>
            <a:ext cx="831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Cậu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chăn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cừu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cỏ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xa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xôi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dặn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cậu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chó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sói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hét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kêu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73" y="956667"/>
            <a:ext cx="4831153" cy="322868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3455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338138" y="4123819"/>
            <a:ext cx="8455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nọ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cậu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chêu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đùa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mọi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giả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vờ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sói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11" y="891878"/>
            <a:ext cx="4679479" cy="2986246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967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565150" y="4364968"/>
            <a:ext cx="7969251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cứu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69" y="891878"/>
            <a:ext cx="4846411" cy="329743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323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006" y="956667"/>
            <a:ext cx="4613685" cy="332575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7" name="Rectangle 36"/>
          <p:cNvSpPr/>
          <p:nvPr/>
        </p:nvSpPr>
        <p:spPr>
          <a:xfrm>
            <a:off x="565149" y="4616422"/>
            <a:ext cx="7969251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lừa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mọi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tức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giận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046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Rectangle 36"/>
          <p:cNvSpPr/>
          <p:nvPr/>
        </p:nvSpPr>
        <p:spPr>
          <a:xfrm>
            <a:off x="565149" y="4616422"/>
            <a:ext cx="7969251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sói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thật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55" y="904159"/>
            <a:ext cx="4661037" cy="333967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4700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1510</TotalTime>
  <Words>298</Words>
  <Application>Microsoft Office PowerPoint</Application>
  <PresentationFormat>On-screen Show (16:10)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Quý Thắng</cp:lastModifiedBy>
  <cp:revision>190</cp:revision>
  <dcterms:created xsi:type="dcterms:W3CDTF">2020-02-10T09:35:50Z</dcterms:created>
  <dcterms:modified xsi:type="dcterms:W3CDTF">2025-02-12T05:10:49Z</dcterms:modified>
</cp:coreProperties>
</file>