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65" r:id="rId4"/>
    <p:sldId id="330" r:id="rId5"/>
    <p:sldId id="374" r:id="rId6"/>
    <p:sldId id="375" r:id="rId7"/>
    <p:sldId id="376" r:id="rId8"/>
    <p:sldId id="377" r:id="rId9"/>
    <p:sldId id="378" r:id="rId10"/>
    <p:sldId id="379" r:id="rId11"/>
    <p:sldId id="371" r:id="rId12"/>
    <p:sldId id="372" r:id="rId13"/>
    <p:sldId id="373" r:id="rId14"/>
    <p:sldId id="366" r:id="rId15"/>
    <p:sldId id="367" r:id="rId16"/>
    <p:sldId id="350" r:id="rId17"/>
  </p:sldIdLst>
  <p:sldSz cx="9144000" cy="5715000" type="screen16x10"/>
  <p:notesSz cx="6858000" cy="9144000"/>
  <p:embeddedFontLst>
    <p:embeddedFont>
      <p:font typeface="Tahoma" pitchFamily="34" charset="0"/>
      <p:regular r:id="rId19"/>
      <p:bold r:id="rId20"/>
    </p:embeddedFont>
    <p:embeddedFont>
      <p:font typeface="Arial Black" pitchFamily="34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宋体" pitchFamily="2" charset="-122"/>
      <p:regular r:id="rId26"/>
    </p:embeddedFont>
    <p:embeddedFont>
      <p:font typeface=".VnAvant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0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2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6.wav"/><Relationship Id="rId18" Type="http://schemas.openxmlformats.org/officeDocument/2006/relationships/image" Target="../media/image31.gif"/><Relationship Id="rId26" Type="http://schemas.openxmlformats.org/officeDocument/2006/relationships/image" Target="../media/image39.gif"/><Relationship Id="rId3" Type="http://schemas.openxmlformats.org/officeDocument/2006/relationships/tags" Target="../tags/tag6.xml"/><Relationship Id="rId21" Type="http://schemas.openxmlformats.org/officeDocument/2006/relationships/image" Target="../media/image34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33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4.wav"/><Relationship Id="rId24" Type="http://schemas.openxmlformats.org/officeDocument/2006/relationships/image" Target="../media/image37.gif"/><Relationship Id="rId5" Type="http://schemas.openxmlformats.org/officeDocument/2006/relationships/tags" Target="../tags/tag8.xml"/><Relationship Id="rId15" Type="http://schemas.openxmlformats.org/officeDocument/2006/relationships/audio" Target="../media/audio8.wav"/><Relationship Id="rId23" Type="http://schemas.openxmlformats.org/officeDocument/2006/relationships/image" Target="../media/image36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2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35.gif"/><Relationship Id="rId27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6.wav"/><Relationship Id="rId18" Type="http://schemas.openxmlformats.org/officeDocument/2006/relationships/image" Target="../media/image31.gif"/><Relationship Id="rId26" Type="http://schemas.openxmlformats.org/officeDocument/2006/relationships/image" Target="../media/image39.gif"/><Relationship Id="rId3" Type="http://schemas.openxmlformats.org/officeDocument/2006/relationships/tags" Target="../tags/tag14.xml"/><Relationship Id="rId21" Type="http://schemas.openxmlformats.org/officeDocument/2006/relationships/image" Target="../media/image34.gif"/><Relationship Id="rId7" Type="http://schemas.openxmlformats.org/officeDocument/2006/relationships/tags" Target="../tags/tag18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33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4.wav"/><Relationship Id="rId24" Type="http://schemas.openxmlformats.org/officeDocument/2006/relationships/image" Target="../media/image37.gif"/><Relationship Id="rId5" Type="http://schemas.openxmlformats.org/officeDocument/2006/relationships/tags" Target="../tags/tag16.xml"/><Relationship Id="rId15" Type="http://schemas.openxmlformats.org/officeDocument/2006/relationships/audio" Target="../media/audio8.wav"/><Relationship Id="rId23" Type="http://schemas.openxmlformats.org/officeDocument/2006/relationships/image" Target="../media/image36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2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35.gif"/><Relationship Id="rId27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854558" y="201124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569083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56908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37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56908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5690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4966914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672115" y="3518526"/>
            <a:ext cx="2035410" cy="14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20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2" y="970645"/>
            <a:ext cx="120967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84" y="942070"/>
            <a:ext cx="1209675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31" y="927556"/>
            <a:ext cx="1638300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650" y="28646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466" y="28646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2654" y="28384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6852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255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2627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2555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2627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2555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2628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2555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2628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25555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2628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25555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04232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26125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26198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2612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26198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26126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26198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261260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26198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2612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261987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261262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143330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" y="724606"/>
            <a:ext cx="8750981" cy="27379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222172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1590" y="21408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0618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704" y="214811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4963" y="215258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2847" y="27320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2956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8707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8816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925" y="27398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5492" y="27514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65601" y="27514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94960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410067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87576" y="49960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411834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2"/>
          <a:stretch/>
        </p:blipFill>
        <p:spPr>
          <a:xfrm>
            <a:off x="3439886" y="1619250"/>
            <a:ext cx="3755570" cy="22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22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20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500368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22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4118343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40" y="1634180"/>
            <a:ext cx="6676571" cy="2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8" y="2046499"/>
            <a:ext cx="66185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21 ĐẾN 40)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7" y="639332"/>
            <a:ext cx="8169030" cy="48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61700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61358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476957"/>
            <a:ext cx="5172976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14" y="1665639"/>
            <a:ext cx="3655086" cy="2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6" y="1789113"/>
            <a:ext cx="55356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20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21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19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18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5"/>
          <a:stretch/>
        </p:blipFill>
        <p:spPr>
          <a:xfrm>
            <a:off x="3693872" y="3505732"/>
            <a:ext cx="1692102" cy="14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9"/>
          <a:stretch/>
        </p:blipFill>
        <p:spPr>
          <a:xfrm>
            <a:off x="3780983" y="3424469"/>
            <a:ext cx="1926542" cy="15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448064" y="3437163"/>
            <a:ext cx="2089137" cy="16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393</Words>
  <Application>Microsoft Office PowerPoint</Application>
  <PresentationFormat>On-screen Show (16:10)</PresentationFormat>
  <Paragraphs>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Tahoma</vt:lpstr>
      <vt:lpstr>Arial Black</vt:lpstr>
      <vt:lpstr>Calibri</vt:lpstr>
      <vt:lpstr>宋体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236</cp:revision>
  <dcterms:created xsi:type="dcterms:W3CDTF">2020-02-10T09:35:50Z</dcterms:created>
  <dcterms:modified xsi:type="dcterms:W3CDTF">2021-01-24T23:24:08Z</dcterms:modified>
</cp:coreProperties>
</file>