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398" r:id="rId3"/>
    <p:sldId id="380" r:id="rId4"/>
    <p:sldId id="393" r:id="rId5"/>
    <p:sldId id="399" r:id="rId6"/>
    <p:sldId id="394" r:id="rId7"/>
    <p:sldId id="395" r:id="rId8"/>
    <p:sldId id="396" r:id="rId9"/>
    <p:sldId id="397" r:id="rId10"/>
    <p:sldId id="308" r:id="rId1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NI-Thufap2" pitchFamily="2" charset="0"/>
      <p:regular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0" d="100"/>
          <a:sy n="90" d="100"/>
        </p:scale>
        <p:origin x="1195" y="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68A41-E2D8-4E29-906A-E265FDA5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33" y="0"/>
            <a:ext cx="578273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2AB49-729C-497C-8E3A-B41F753B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3" y="0"/>
            <a:ext cx="861947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39334" y="2882189"/>
            <a:ext cx="6476999" cy="19594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1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21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CẢNH ĐẸP HƯƠNG QUÊ EM</a:t>
            </a: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Quê hương tươi đẹp">
            <a:hlinkClick r:id="" action="ppaction://media"/>
            <a:extLst>
              <a:ext uri="{FF2B5EF4-FFF2-40B4-BE49-F238E27FC236}">
                <a16:creationId xmlns:a16="http://schemas.microsoft.com/office/drawing/2014/main" id="{DF657BB1-DBFB-4841-99A9-358C926C35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2875"/>
            <a:ext cx="9144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EC702-D4F7-4F69-8F7C-740109DE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11" y="0"/>
            <a:ext cx="85677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661D2-A6CB-428E-93CC-322150013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6" y="0"/>
            <a:ext cx="790084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EEBBC-ECE4-4C24-A4A2-D0BD2B47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"/>
            <a:ext cx="9144000" cy="57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3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77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23</Words>
  <Application>Microsoft Office PowerPoint</Application>
  <PresentationFormat>On-screen Show (16:10)</PresentationFormat>
  <Paragraphs>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VNI-Thufap2</vt:lpstr>
      <vt:lpstr>Calibri</vt:lpstr>
      <vt:lpstr>.VnAvant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237</cp:revision>
  <dcterms:created xsi:type="dcterms:W3CDTF">2020-02-10T09:35:50Z</dcterms:created>
  <dcterms:modified xsi:type="dcterms:W3CDTF">2022-01-26T04:15:51Z</dcterms:modified>
</cp:coreProperties>
</file>