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  <p:sldMasterId id="2147483672" r:id="rId3"/>
    <p:sldMasterId id="2147483684" r:id="rId4"/>
  </p:sldMasterIdLst>
  <p:notesMasterIdLst>
    <p:notesMasterId r:id="rId19"/>
  </p:notesMasterIdLst>
  <p:sldIdLst>
    <p:sldId id="290" r:id="rId5"/>
    <p:sldId id="340" r:id="rId6"/>
    <p:sldId id="341" r:id="rId7"/>
    <p:sldId id="342" r:id="rId8"/>
    <p:sldId id="530" r:id="rId9"/>
    <p:sldId id="266" r:id="rId10"/>
    <p:sldId id="269" r:id="rId11"/>
    <p:sldId id="273" r:id="rId12"/>
    <p:sldId id="531" r:id="rId13"/>
    <p:sldId id="274" r:id="rId14"/>
    <p:sldId id="532" r:id="rId15"/>
    <p:sldId id="533" r:id="rId16"/>
    <p:sldId id="470" r:id="rId17"/>
    <p:sldId id="534" r:id="rId18"/>
  </p:sldIdLst>
  <p:sldSz cx="12192000" cy="6858000"/>
  <p:notesSz cx="6858000" cy="9144000"/>
  <p:embeddedFontLst>
    <p:embeddedFont>
      <p:font typeface="UTM Avo" panose="02040603050506020204" pitchFamily="18" charset="0"/>
      <p:regular r:id="rId20"/>
      <p:bold r:id="rId21"/>
      <p:italic r:id="rId22"/>
      <p:boldItalic r:id="rId2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F8119"/>
    <a:srgbClr val="FF7707"/>
    <a:srgbClr val="FFAF6C"/>
    <a:srgbClr val="FFFF99"/>
    <a:srgbClr val="404040"/>
    <a:srgbClr val="FFFB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2257" autoAdjust="0"/>
    <p:restoredTop sz="94660"/>
  </p:normalViewPr>
  <p:slideViewPr>
    <p:cSldViewPr snapToGrid="0">
      <p:cViewPr varScale="1">
        <p:scale>
          <a:sx n="63" d="100"/>
          <a:sy n="63" d="100"/>
        </p:scale>
        <p:origin x="258" y="-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font" Target="fonts/font2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4.fntdata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3.fntdata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684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7CA614-19E2-4EA4-9EF2-0B66D141A6A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10968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64B497-1421-65E7-480E-9D5A9013AE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71F2F76-22AF-2108-4521-607FD2E555F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9757866-6F0C-BB52-657A-E0052B47DD7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AF48D9-BBB9-8E68-CE6E-97D6DA1468D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7CA614-19E2-4EA4-9EF2-0B66D141A6A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08787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77EE15-906D-0EC0-C616-5F2527F10D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BAD941A-ACCF-C5B6-FE4A-F558C978200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02483EA-6A17-E3C1-E5E1-C5C6B126DBE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23A018-F872-BFBC-4A98-AF76CF2DEC9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7CA614-19E2-4EA4-9EF2-0B66D141A6A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36296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71AF3B-BB25-F63D-0776-F56D351034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B40E81E-8331-D3F8-51FB-6D958424F63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24EA362-E539-28AA-2CC9-228FAD2EBA7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5A5CE2-1473-A7A2-0F95-A9D3B3B7B39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7CA614-19E2-4EA4-9EF2-0B66D141A6A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85039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C415BB-EBFA-017B-81D8-4BCD472958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6B31FC6-0F82-158F-53EB-47522EEDAED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47F8ADC-0D65-B9AD-629F-59A62428FB4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7EABBE-66F3-0A2E-0657-F4F8D937991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7CA614-19E2-4EA4-9EF2-0B66D141A6A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74609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A4838C-4623-E839-FF8C-80EB289E05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7F8ED34-36C9-7273-37B8-D57434C185E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DC3C9E5-9443-5823-E8AF-F5F091901C7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649FC5-8E64-97CC-E46E-6C62C232279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7CA614-19E2-4EA4-9EF2-0B66D141A6A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77341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https://www.youtube.com/@hoc1biet10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4C9BC2-C9DC-46E9-89FE-D9A19A127D3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307494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>
          <a:extLst>
            <a:ext uri="{FF2B5EF4-FFF2-40B4-BE49-F238E27FC236}">
              <a16:creationId xmlns:a16="http://schemas.microsoft.com/office/drawing/2014/main" id="{AC589BD1-7B02-404A-570E-2A2DF82D20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12:notes">
            <a:extLst>
              <a:ext uri="{FF2B5EF4-FFF2-40B4-BE49-F238E27FC236}">
                <a16:creationId xmlns:a16="http://schemas.microsoft.com/office/drawing/2014/main" id="{F5BFC1D9-6D1A-868F-BE5B-06AE9D32CAA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28;p12:notes">
            <a:extLst>
              <a:ext uri="{FF2B5EF4-FFF2-40B4-BE49-F238E27FC236}">
                <a16:creationId xmlns:a16="http://schemas.microsoft.com/office/drawing/2014/main" id="{23188737-B2B2-46D3-1262-281F12AE9AA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548616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ags" Target="../tags/tag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12/9/2024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591932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9960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1172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28721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18180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885586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92704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35640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206223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534139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02262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12/9/2024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889859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C4F0F8-FDAF-CD05-8CB8-53A1339186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8963212-7B3F-F9B3-50CB-BE41745E57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C57CE4-2362-65FB-7BB5-FBA0B46332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DCC34-66BF-4147-AE1C-B6130A559FC2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B18BEC-E65D-C58A-282E-164FA25C88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D889B9-942F-7FCA-6E43-F81B2F34E9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AD6B3-DA19-48F8-B249-EB44A4ABA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56767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AC1BF3-57F1-21BC-8AB4-7096EB806C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F65EA6-00FE-189D-A6A2-DA005E7E14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3D43E4-9470-95FB-C57F-3E01C79916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DCC34-66BF-4147-AE1C-B6130A559FC2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E078FC-61A4-1480-3449-42671351CA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D757D9-7F5D-D1CA-7761-5A13A85746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AD6B3-DA19-48F8-B249-EB44A4ABA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95958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C06C6E-6C2E-51AA-AFE8-D976DC2B6A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7D4075-66F1-B93B-9336-E0D7C1AD8F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BC0DF4-EE4A-A5F6-0D78-763EE25410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DCC34-66BF-4147-AE1C-B6130A559FC2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2C687E-9A0F-68CA-2674-DE41E22EB5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ED94E5-9EE3-42CE-E708-70A24BF6D8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AD6B3-DA19-48F8-B249-EB44A4ABA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863500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57E39D-AD05-D9E3-ACF1-085EE96768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E8273A-2420-B3E1-9E42-9A13B1468D2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58ECE24-FA8F-587A-9B58-E7F69E4355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9F670D-C151-81BE-7D91-F7D80E8B75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DCC34-66BF-4147-AE1C-B6130A559FC2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179E4E-04CC-E9AB-A6E4-0EABA139D3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A05289-E8C5-03C4-A127-CC4DEAE43B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AD6B3-DA19-48F8-B249-EB44A4ABA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564428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4C4146-313F-CFA0-1806-EFC97A9CAC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AD18E4-3711-2E71-FCCE-6D31F2AE8A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3334387-4406-F381-80E8-CDB3D6B58B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8FC03B1-FCB1-E07C-BF5D-088987459CB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6A40BCE-98BF-7430-9762-EBE08EE9605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7369BCF-0B28-70D1-B470-2E89C3D712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DCC34-66BF-4147-AE1C-B6130A559FC2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0B2AD1A-6BBE-8E53-8A92-42F4FE5A75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D333F1F-4B57-7470-669C-4C72BE1EC8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AD6B3-DA19-48F8-B249-EB44A4ABA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351089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A5E35D-1334-7507-9CFB-20750AA8A3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CD0DCEE-09A7-2A09-29E4-ED38984063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DCC34-66BF-4147-AE1C-B6130A559FC2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19A3EB9-979E-201D-5EBA-ABE8A31743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9CDDC01-FF54-F1BF-D6F5-BE0F3C84E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AD6B3-DA19-48F8-B249-EB44A4ABA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061852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92C3F72-A9C3-9620-4F36-D2192953B0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DCC34-66BF-4147-AE1C-B6130A559FC2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6AA531F-274F-EDB9-C976-2C6B954653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8C9475-EE37-2FC5-8F24-8385DE167C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AD6B3-DA19-48F8-B249-EB44A4ABA232}" type="slidenum">
              <a:rPr lang="en-US" smtClean="0"/>
              <a:t>‹#›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7330340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77A974-C381-1251-EA3D-2805A64B6B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5C28F7-7ACF-FAC9-C324-8EF2D06940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7CAF5B-2BD0-0230-A83B-AF490C6F45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B284FB7-C497-90EC-AB03-C88E2F3E81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DCC34-66BF-4147-AE1C-B6130A559FC2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82BB8F-9F97-310E-E200-713B453C3C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013373-2D55-AED3-D773-DF93B5CFEE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AD6B3-DA19-48F8-B249-EB44A4ABA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678272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998DAE-D94C-AF5F-2FF5-71866D14AE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41DD39B-196C-54B0-3FB9-768E177AAF1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5F2A17E-3282-F500-A08B-0497AF3D00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F7A3C32-F4FC-E9F9-7502-FF0711CE60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DCC34-66BF-4147-AE1C-B6130A559FC2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3DF649-38F5-9807-D64E-F1BE5CA4C6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745B632-EDCE-D463-4E51-68C25C85D0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AD6B3-DA19-48F8-B249-EB44A4ABA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29104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60EA2E-FCE0-11AD-7AAD-9603806A34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BEDBA6E-30C9-FF67-4197-A4E8BE4DE5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DD9540-580F-C6CD-A393-75F4A19EF6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DCC34-66BF-4147-AE1C-B6130A559FC2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D53C5-A5B7-50BD-5B1F-5DB0BF5A65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FBE3B2-A15F-F793-1F8D-5F29336C82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AD6B3-DA19-48F8-B249-EB44A4ABA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21607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12/9/2024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991876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C000913-5D8E-FFE7-D299-593BCA09A5B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8734522-6381-8281-A20A-123CF26525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B4AFF1-C43B-2809-2E8F-4CED7DD37B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DCC34-66BF-4147-AE1C-B6130A559FC2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5D5490-1AB9-E7A1-A5B3-84790423BA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1C150A-4599-4DED-BFF5-71428221FA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AD6B3-DA19-48F8-B249-EB44A4ABA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89225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6899508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6770470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9040148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1114388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9071510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7106922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5443749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9624647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602198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12/9/2024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503892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0981595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274858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5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24417" y="3717925"/>
            <a:ext cx="10943167" cy="1082675"/>
          </a:xfrm>
        </p:spPr>
        <p:txBody>
          <a:bodyPr/>
          <a:lstStyle>
            <a:lvl1pPr algn="r">
              <a:defRPr/>
            </a:lvl1pPr>
          </a:lstStyle>
          <a:p>
            <a:pPr lvl="0"/>
            <a:r>
              <a:rPr lang="en-US" altLang="zh-CN" noProof="0"/>
              <a:t>Click to edit Master title style</a:t>
            </a:r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626533" y="4940300"/>
            <a:ext cx="10949517" cy="981075"/>
          </a:xfrm>
        </p:spPr>
        <p:txBody>
          <a:bodyPr/>
          <a:lstStyle>
            <a:lvl1pPr marL="0" indent="0" algn="r">
              <a:buFontTx/>
              <a:buNone/>
              <a:defRPr/>
            </a:lvl1pPr>
          </a:lstStyle>
          <a:p>
            <a:pPr lvl="0"/>
            <a:r>
              <a:rPr lang="en-US" altLang="zh-CN" noProof="0"/>
              <a:t>Click to edit Master subtitle style</a:t>
            </a:r>
          </a:p>
        </p:txBody>
      </p:sp>
      <p:sp>
        <p:nvSpPr>
          <p:cNvPr id="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fld id="{FE1C8935-5503-46B3-AA64-FDD06962785D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1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8" name="Oval 7"/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174750"/>
            <a:ext cx="5384800" cy="4953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174750"/>
            <a:ext cx="5384800" cy="4953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24870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tags" Target="../tags/tag1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3"/>
          <p:cNvSpPr>
            <a:spLocks noGrp="1"/>
          </p:cNvSpPr>
          <p:nvPr>
            <p:ph type="title"/>
          </p:nvPr>
        </p:nvSpPr>
        <p:spPr>
          <a:xfrm>
            <a:off x="609600" y="190500"/>
            <a:ext cx="10972800" cy="582613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lang="en-US" altLang="zh-CN" dirty="0"/>
              <a:t>Click to edit Master title style</a:t>
            </a:r>
          </a:p>
        </p:txBody>
      </p:sp>
      <p:sp>
        <p:nvSpPr>
          <p:cNvPr id="1028" name="Rectangle 4"/>
          <p:cNvSpPr>
            <a:spLocks noGrp="1"/>
          </p:cNvSpPr>
          <p:nvPr>
            <p:ph type="body" idx="1"/>
          </p:nvPr>
        </p:nvSpPr>
        <p:spPr>
          <a:xfrm>
            <a:off x="609600" y="1174750"/>
            <a:ext cx="10972800" cy="49530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en-US" altLang="zh-CN" dirty="0"/>
              <a:t>Click to edit Master text styles</a:t>
            </a:r>
          </a:p>
          <a:p>
            <a:pPr lvl="1"/>
            <a:r>
              <a:rPr lang="en-US" altLang="zh-CN" dirty="0"/>
              <a:t>Second level</a:t>
            </a:r>
          </a:p>
          <a:p>
            <a:pPr lvl="2"/>
            <a:r>
              <a:rPr lang="en-US" altLang="zh-CN" dirty="0"/>
              <a:t>Third level</a:t>
            </a:r>
          </a:p>
          <a:p>
            <a:pPr lvl="3"/>
            <a:r>
              <a:rPr lang="en-US" altLang="zh-CN" dirty="0"/>
              <a:t>Fourth level</a:t>
            </a:r>
          </a:p>
          <a:p>
            <a:pPr lvl="4"/>
            <a:r>
              <a:rPr lang="en-US" altLang="zh-CN" dirty="0"/>
              <a:t>Fifth level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sz="1400"/>
            </a:lvl1pPr>
          </a:lstStyle>
          <a:p>
            <a:fld id="{FE1C8935-5503-46B3-AA64-FDD06962785D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7" r:id="rId2"/>
    <p:sldLayoutId id="2147483658" r:id="rId3"/>
    <p:sldLayoutId id="2147483659" r:id="rId4"/>
    <p:sldLayoutId id="2147483649" r:id="rId5"/>
    <p:sldLayoutId id="2147483650" r:id="rId6"/>
    <p:sldLayoutId id="2147483652" r:id="rId7"/>
    <p:sldLayoutId id="2147483655" r:id="rId8"/>
  </p:sldLayoutIdLst>
  <p:hf sldNum="0" hdr="0" ftr="0" dt="0"/>
  <p:txStyles>
    <p:titleStyle>
      <a:lvl1pPr algn="l" rtl="0" fontAlgn="base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2pPr>
      <a:lvl3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3pPr>
      <a:lvl4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4pPr>
      <a:lvl5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CF2E77-4E87-4338-A6B2-93E833A84A3C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38831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32D0527-997C-14A9-BFF0-4081663065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936630-6411-2164-2EB2-3C4D34ACE6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8ED3C4-270B-A2E3-2F77-010112A658B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EDCC34-66BF-4147-AE1C-B6130A559FC2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E61155-52BE-40F5-7DF2-FD0D3F3603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B82322-FC2B-705E-9D15-85325C19B2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6AD6B3-DA19-48F8-B249-EB44A4ABA232}" type="slidenum">
              <a:rPr lang="en-US" smtClean="0"/>
              <a:t>‹#›</a:t>
            </a:fld>
            <a:endParaRPr lang="en-US"/>
          </a:p>
        </p:txBody>
      </p:sp>
    </p:spTree>
    <p:custDataLst>
      <p:tags r:id="rId13"/>
    </p:custDataLst>
    <p:extLst>
      <p:ext uri="{BB962C8B-B14F-4D97-AF65-F5344CB8AC3E}">
        <p14:creationId xmlns:p14="http://schemas.microsoft.com/office/powerpoint/2010/main" val="1805031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5446627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17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3.png"/><Relationship Id="rId11" Type="http://schemas.openxmlformats.org/officeDocument/2006/relationships/image" Target="../media/image24.png"/><Relationship Id="rId5" Type="http://schemas.microsoft.com/office/2007/relationships/hdphoto" Target="../media/hdphoto3.wdp"/><Relationship Id="rId10" Type="http://schemas.openxmlformats.org/officeDocument/2006/relationships/image" Target="../media/image15.png"/><Relationship Id="rId4" Type="http://schemas.openxmlformats.org/officeDocument/2006/relationships/image" Target="../media/image22.png"/><Relationship Id="rId9" Type="http://schemas.microsoft.com/office/2007/relationships/hdphoto" Target="../media/hdphoto4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17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3.png"/><Relationship Id="rId11" Type="http://schemas.openxmlformats.org/officeDocument/2006/relationships/image" Target="../media/image24.png"/><Relationship Id="rId5" Type="http://schemas.microsoft.com/office/2007/relationships/hdphoto" Target="../media/hdphoto3.wdp"/><Relationship Id="rId10" Type="http://schemas.openxmlformats.org/officeDocument/2006/relationships/image" Target="../media/image15.png"/><Relationship Id="rId4" Type="http://schemas.openxmlformats.org/officeDocument/2006/relationships/image" Target="../media/image22.png"/><Relationship Id="rId9" Type="http://schemas.microsoft.com/office/2007/relationships/hdphoto" Target="../media/hdphoto4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17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3.png"/><Relationship Id="rId11" Type="http://schemas.openxmlformats.org/officeDocument/2006/relationships/image" Target="../media/image24.png"/><Relationship Id="rId5" Type="http://schemas.microsoft.com/office/2007/relationships/hdphoto" Target="../media/hdphoto3.wdp"/><Relationship Id="rId10" Type="http://schemas.openxmlformats.org/officeDocument/2006/relationships/image" Target="../media/image15.png"/><Relationship Id="rId4" Type="http://schemas.openxmlformats.org/officeDocument/2006/relationships/image" Target="../media/image22.png"/><Relationship Id="rId9" Type="http://schemas.microsoft.com/office/2007/relationships/hdphoto" Target="../media/hdphoto4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@hoc1biet10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2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1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7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9.png"/><Relationship Id="rId5" Type="http://schemas.microsoft.com/office/2007/relationships/hdphoto" Target="../media/hdphoto1.wdp"/><Relationship Id="rId10" Type="http://schemas.openxmlformats.org/officeDocument/2006/relationships/image" Target="../media/image15.png"/><Relationship Id="rId4" Type="http://schemas.openxmlformats.org/officeDocument/2006/relationships/image" Target="../media/image18.png"/><Relationship Id="rId9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7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3.png"/><Relationship Id="rId11" Type="http://schemas.openxmlformats.org/officeDocument/2006/relationships/image" Target="../media/image15.png"/><Relationship Id="rId5" Type="http://schemas.microsoft.com/office/2007/relationships/hdphoto" Target="../media/hdphoto3.wdp"/><Relationship Id="rId10" Type="http://schemas.microsoft.com/office/2007/relationships/hdphoto" Target="../media/hdphoto4.wdp"/><Relationship Id="rId4" Type="http://schemas.openxmlformats.org/officeDocument/2006/relationships/image" Target="../media/image22.png"/><Relationship Id="rId9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17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3.png"/><Relationship Id="rId11" Type="http://schemas.openxmlformats.org/officeDocument/2006/relationships/image" Target="../media/image24.png"/><Relationship Id="rId5" Type="http://schemas.microsoft.com/office/2007/relationships/hdphoto" Target="../media/hdphoto3.wdp"/><Relationship Id="rId10" Type="http://schemas.openxmlformats.org/officeDocument/2006/relationships/image" Target="../media/image15.png"/><Relationship Id="rId4" Type="http://schemas.openxmlformats.org/officeDocument/2006/relationships/image" Target="../media/image22.png"/><Relationship Id="rId9" Type="http://schemas.microsoft.com/office/2007/relationships/hdphoto" Target="../media/hdphoto4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AAC7166-F503-422D-BDE1-A83D50999971}"/>
              </a:ext>
            </a:extLst>
          </p:cNvPr>
          <p:cNvSpPr/>
          <p:nvPr/>
        </p:nvSpPr>
        <p:spPr>
          <a:xfrm>
            <a:off x="9748598" y="50995"/>
            <a:ext cx="146302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377">
              <a:defRPr/>
            </a:pPr>
            <a:r>
              <a:rPr lang="en-US" sz="32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Toán</a:t>
            </a:r>
            <a:r>
              <a:rPr lang="en-US" sz="3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1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DA144B1-BC48-4FB5-81A0-5EEE0F41D92F}"/>
              </a:ext>
            </a:extLst>
          </p:cNvPr>
          <p:cNvSpPr/>
          <p:nvPr/>
        </p:nvSpPr>
        <p:spPr>
          <a:xfrm>
            <a:off x="1143104" y="1658131"/>
            <a:ext cx="10135403" cy="22658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17</a:t>
            </a:r>
          </a:p>
          <a:p>
            <a:pPr algn="ctr" defTabSz="914377">
              <a:lnSpc>
                <a:spcPct val="150000"/>
              </a:lnSpc>
              <a:defRPr/>
            </a:pP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35: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Luyện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chung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–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Tiết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527002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 t="-6000" b="-6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C8D273F-9361-5406-E98C-5607B21476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Users\ADMIN\Desktop\Bach tuyet\43ebd44d263606f876d42fd2f199ea61 (6).jpg">
            <a:extLst>
              <a:ext uri="{FF2B5EF4-FFF2-40B4-BE49-F238E27FC236}">
                <a16:creationId xmlns:a16="http://schemas.microsoft.com/office/drawing/2014/main" id="{A1CC6813-9A27-D4B5-8EF2-A5C7E4158A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730" l="0" r="96894">
                        <a14:foregroundMark x1="46584" y1="15676" x2="56646" y2="19730"/>
                        <a14:foregroundMark x1="66708" y1="13784" x2="66335" y2="24054"/>
                        <a14:foregroundMark x1="68944" y1="14595" x2="68199" y2="23784"/>
                        <a14:foregroundMark x1="19006" y1="52973" x2="19379" y2="70811"/>
                        <a14:foregroundMark x1="7453" y1="65135" x2="38758" y2="64865"/>
                        <a14:foregroundMark x1="17516" y1="51622" x2="29814" y2="58378"/>
                        <a14:foregroundMark x1="7826" y1="63514" x2="19752" y2="629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529056" y="3426720"/>
            <a:ext cx="2627080" cy="3731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F003CB1-B837-EFF6-89DE-4290DF60541C}"/>
              </a:ext>
            </a:extLst>
          </p:cNvPr>
          <p:cNvSpPr/>
          <p:nvPr/>
        </p:nvSpPr>
        <p:spPr>
          <a:xfrm>
            <a:off x="1475301" y="230502"/>
            <a:ext cx="9242323" cy="198926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1219170"/>
            <a:r>
              <a:rPr lang="en-US" sz="3200" b="1" dirty="0" err="1">
                <a:solidFill>
                  <a:srgbClr val="000000"/>
                </a:solidFill>
                <a:latin typeface="UTM Avo"/>
              </a:rPr>
              <a:t>Câu</a:t>
            </a:r>
            <a:r>
              <a:rPr lang="en-US" sz="3200" b="1" dirty="0">
                <a:solidFill>
                  <a:srgbClr val="000000"/>
                </a:solidFill>
                <a:latin typeface="UTM Avo"/>
              </a:rPr>
              <a:t> 3: </a:t>
            </a:r>
            <a:r>
              <a:rPr lang="en-US" sz="3200" dirty="0">
                <a:solidFill>
                  <a:srgbClr val="000000"/>
                </a:solidFill>
                <a:latin typeface="UTM Avo"/>
              </a:rPr>
              <a:t>? + ? = 7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8" name="Rounded Rectangle 43">
            <a:extLst>
              <a:ext uri="{FF2B5EF4-FFF2-40B4-BE49-F238E27FC236}">
                <a16:creationId xmlns:a16="http://schemas.microsoft.com/office/drawing/2014/main" id="{1692A1B6-4A40-3813-AAE2-43D3BB6B4E63}"/>
              </a:ext>
            </a:extLst>
          </p:cNvPr>
          <p:cNvSpPr/>
          <p:nvPr/>
        </p:nvSpPr>
        <p:spPr>
          <a:xfrm>
            <a:off x="1474914" y="2399201"/>
            <a:ext cx="3948021" cy="1705535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1219170"/>
            <a:r>
              <a:rPr lang="en-US" sz="3200">
                <a:solidFill>
                  <a:srgbClr val="000000"/>
                </a:solidFill>
                <a:latin typeface="UTM Avo" panose="02040603050506020204" pitchFamily="18" charset="0"/>
              </a:rPr>
              <a:t>A. 2 + 2</a:t>
            </a:r>
            <a:endParaRPr lang="en-US" sz="3200" err="1">
              <a:solidFill>
                <a:srgbClr val="000000"/>
              </a:solidFill>
              <a:latin typeface="UTM Avo" panose="02040603050506020204" pitchFamily="18" charset="0"/>
            </a:endParaRPr>
          </a:p>
        </p:txBody>
      </p:sp>
      <p:sp>
        <p:nvSpPr>
          <p:cNvPr id="10" name="Rounded Rectangle 44">
            <a:extLst>
              <a:ext uri="{FF2B5EF4-FFF2-40B4-BE49-F238E27FC236}">
                <a16:creationId xmlns:a16="http://schemas.microsoft.com/office/drawing/2014/main" id="{F4A4BD3F-D572-E34B-281F-0892852463E0}"/>
              </a:ext>
            </a:extLst>
          </p:cNvPr>
          <p:cNvSpPr/>
          <p:nvPr/>
        </p:nvSpPr>
        <p:spPr>
          <a:xfrm>
            <a:off x="6765780" y="2404176"/>
            <a:ext cx="3948021" cy="1691157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1219170"/>
            <a:r>
              <a:rPr lang="en-US" sz="3200">
                <a:solidFill>
                  <a:srgbClr val="000000"/>
                </a:solidFill>
                <a:latin typeface="UTM Avo" panose="02040603050506020204" pitchFamily="18" charset="0"/>
              </a:rPr>
              <a:t>B. 4 + 3</a:t>
            </a:r>
          </a:p>
        </p:txBody>
      </p:sp>
      <p:sp>
        <p:nvSpPr>
          <p:cNvPr id="12" name="Rounded Rectangle 45">
            <a:extLst>
              <a:ext uri="{FF2B5EF4-FFF2-40B4-BE49-F238E27FC236}">
                <a16:creationId xmlns:a16="http://schemas.microsoft.com/office/drawing/2014/main" id="{177A6756-DD0D-3377-82A5-BBB50D50E99E}"/>
              </a:ext>
            </a:extLst>
          </p:cNvPr>
          <p:cNvSpPr/>
          <p:nvPr/>
        </p:nvSpPr>
        <p:spPr>
          <a:xfrm>
            <a:off x="1478004" y="4244478"/>
            <a:ext cx="3948021" cy="1691157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1219170"/>
            <a:r>
              <a:rPr lang="en-US" sz="3200">
                <a:solidFill>
                  <a:srgbClr val="000000"/>
                </a:solidFill>
                <a:latin typeface="UTM Avo" panose="02040603050506020204" pitchFamily="18" charset="0"/>
              </a:rPr>
              <a:t>C. 6 + 3</a:t>
            </a:r>
          </a:p>
        </p:txBody>
      </p:sp>
      <p:sp>
        <p:nvSpPr>
          <p:cNvPr id="14" name="Rounded Rectangle 46">
            <a:extLst>
              <a:ext uri="{FF2B5EF4-FFF2-40B4-BE49-F238E27FC236}">
                <a16:creationId xmlns:a16="http://schemas.microsoft.com/office/drawing/2014/main" id="{D715230B-3100-A45C-FFF9-18B0355F4DF6}"/>
              </a:ext>
            </a:extLst>
          </p:cNvPr>
          <p:cNvSpPr/>
          <p:nvPr/>
        </p:nvSpPr>
        <p:spPr>
          <a:xfrm>
            <a:off x="6763865" y="4239503"/>
            <a:ext cx="3933644" cy="1705535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1219170"/>
            <a:r>
              <a:rPr lang="en-US" sz="3200">
                <a:solidFill>
                  <a:srgbClr val="000000"/>
                </a:solidFill>
                <a:latin typeface="UTM Avo" panose="02040603050506020204" pitchFamily="18" charset="0"/>
              </a:rPr>
              <a:t>D.  5 + 0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A1E5C897-C5BA-A6AF-5AB1-137B19DD3A29}"/>
              </a:ext>
            </a:extLst>
          </p:cNvPr>
          <p:cNvGrpSpPr/>
          <p:nvPr/>
        </p:nvGrpSpPr>
        <p:grpSpPr>
          <a:xfrm>
            <a:off x="4647249" y="2323132"/>
            <a:ext cx="1780058" cy="1894580"/>
            <a:chOff x="7500061" y="1627236"/>
            <a:chExt cx="1335044" cy="1420935"/>
          </a:xfrm>
        </p:grpSpPr>
        <p:pic>
          <p:nvPicPr>
            <p:cNvPr id="15" name="Picture 14" descr="A cartoon of a person holding apples&#10;&#10;Description automatically generated">
              <a:extLst>
                <a:ext uri="{FF2B5EF4-FFF2-40B4-BE49-F238E27FC236}">
                  <a16:creationId xmlns:a16="http://schemas.microsoft.com/office/drawing/2014/main" id="{A85415D2-8D70-FB22-38C6-5AEAB96D79A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500061" y="1805966"/>
              <a:ext cx="826770" cy="1242205"/>
            </a:xfrm>
            <a:prstGeom prst="rect">
              <a:avLst/>
            </a:prstGeom>
          </p:spPr>
        </p:pic>
        <p:sp>
          <p:nvSpPr>
            <p:cNvPr id="7" name="Speech Bubble: Oval 6">
              <a:extLst>
                <a:ext uri="{FF2B5EF4-FFF2-40B4-BE49-F238E27FC236}">
                  <a16:creationId xmlns:a16="http://schemas.microsoft.com/office/drawing/2014/main" id="{4B26A3C8-E2D5-A5ED-E99C-EC5C3B299E7A}"/>
                </a:ext>
              </a:extLst>
            </p:cNvPr>
            <p:cNvSpPr/>
            <p:nvPr/>
          </p:nvSpPr>
          <p:spPr>
            <a:xfrm>
              <a:off x="7833837" y="1627236"/>
              <a:ext cx="1001268" cy="364639"/>
            </a:xfrm>
            <a:prstGeom prst="wedgeEllipseCallou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Avo"/>
                  <a:ea typeface="Calibri"/>
                  <a:cs typeface="Calibri"/>
                </a:rPr>
                <a:t>Sai </a:t>
              </a:r>
              <a:r>
                <a:rPr kumimoji="0" lang="en-US" sz="1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Avo"/>
                  <a:ea typeface="Calibri"/>
                  <a:cs typeface="Calibri"/>
                </a:rPr>
                <a:t>rồi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Avo"/>
                  <a:ea typeface="Calibri"/>
                  <a:cs typeface="Calibri"/>
                </a:rPr>
                <a:t>!</a:t>
              </a:r>
              <a:endPara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D8945705-76FC-252E-46A7-D9B5AA27DFAE}"/>
              </a:ext>
            </a:extLst>
          </p:cNvPr>
          <p:cNvGrpSpPr/>
          <p:nvPr/>
        </p:nvGrpSpPr>
        <p:grpSpPr>
          <a:xfrm>
            <a:off x="4664014" y="4041055"/>
            <a:ext cx="1775092" cy="1894580"/>
            <a:chOff x="7500061" y="1627236"/>
            <a:chExt cx="1331319" cy="1420935"/>
          </a:xfrm>
        </p:grpSpPr>
        <p:pic>
          <p:nvPicPr>
            <p:cNvPr id="4" name="Picture 3" descr="A cartoon of a person holding apples&#10;&#10;Description automatically generated">
              <a:extLst>
                <a:ext uri="{FF2B5EF4-FFF2-40B4-BE49-F238E27FC236}">
                  <a16:creationId xmlns:a16="http://schemas.microsoft.com/office/drawing/2014/main" id="{111EA880-08BA-31C1-C5F1-F6BE4459D87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500061" y="1805966"/>
              <a:ext cx="826770" cy="1242205"/>
            </a:xfrm>
            <a:prstGeom prst="rect">
              <a:avLst/>
            </a:prstGeom>
          </p:spPr>
        </p:pic>
        <p:sp>
          <p:nvSpPr>
            <p:cNvPr id="11" name="Speech Bubble: Oval 10">
              <a:extLst>
                <a:ext uri="{FF2B5EF4-FFF2-40B4-BE49-F238E27FC236}">
                  <a16:creationId xmlns:a16="http://schemas.microsoft.com/office/drawing/2014/main" id="{3B335D57-5DED-7829-EE21-CC8C7FA0AD35}"/>
                </a:ext>
              </a:extLst>
            </p:cNvPr>
            <p:cNvSpPr/>
            <p:nvPr/>
          </p:nvSpPr>
          <p:spPr>
            <a:xfrm>
              <a:off x="7833837" y="1627236"/>
              <a:ext cx="997543" cy="364639"/>
            </a:xfrm>
            <a:prstGeom prst="wedgeEllipseCallou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Avo"/>
                  <a:ea typeface="Calibri"/>
                  <a:cs typeface="Calibri"/>
                </a:rPr>
                <a:t>Sai </a:t>
              </a:r>
              <a:r>
                <a:rPr kumimoji="0" lang="en-US" sz="1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Avo"/>
                  <a:ea typeface="Calibri"/>
                  <a:cs typeface="Calibri"/>
                </a:rPr>
                <a:t>rồi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Avo"/>
                  <a:ea typeface="Calibri"/>
                  <a:cs typeface="Calibri"/>
                </a:rPr>
                <a:t>!</a:t>
              </a:r>
              <a:endPara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F001843-77FC-A085-9907-A7C5D6110FA8}"/>
              </a:ext>
            </a:extLst>
          </p:cNvPr>
          <p:cNvGrpSpPr/>
          <p:nvPr/>
        </p:nvGrpSpPr>
        <p:grpSpPr>
          <a:xfrm>
            <a:off x="9923038" y="4041055"/>
            <a:ext cx="1780058" cy="1894580"/>
            <a:chOff x="7500061" y="1627236"/>
            <a:chExt cx="1335044" cy="1420935"/>
          </a:xfrm>
        </p:grpSpPr>
        <p:pic>
          <p:nvPicPr>
            <p:cNvPr id="16" name="Picture 15" descr="A cartoon of a person holding apples&#10;&#10;Description automatically generated">
              <a:extLst>
                <a:ext uri="{FF2B5EF4-FFF2-40B4-BE49-F238E27FC236}">
                  <a16:creationId xmlns:a16="http://schemas.microsoft.com/office/drawing/2014/main" id="{03FE9F33-41D9-2336-F614-854672798D4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500061" y="1805966"/>
              <a:ext cx="826770" cy="1242205"/>
            </a:xfrm>
            <a:prstGeom prst="rect">
              <a:avLst/>
            </a:prstGeom>
          </p:spPr>
        </p:pic>
        <p:sp>
          <p:nvSpPr>
            <p:cNvPr id="18" name="Speech Bubble: Oval 17">
              <a:extLst>
                <a:ext uri="{FF2B5EF4-FFF2-40B4-BE49-F238E27FC236}">
                  <a16:creationId xmlns:a16="http://schemas.microsoft.com/office/drawing/2014/main" id="{834037D9-E24C-AF99-ADE0-8965D08CF137}"/>
                </a:ext>
              </a:extLst>
            </p:cNvPr>
            <p:cNvSpPr/>
            <p:nvPr/>
          </p:nvSpPr>
          <p:spPr>
            <a:xfrm>
              <a:off x="7833837" y="1627236"/>
              <a:ext cx="1001268" cy="364639"/>
            </a:xfrm>
            <a:prstGeom prst="wedgeEllipseCallou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Avo"/>
                  <a:ea typeface="Calibri"/>
                  <a:cs typeface="Calibri"/>
                </a:rPr>
                <a:t>Sai </a:t>
              </a:r>
              <a:r>
                <a:rPr kumimoji="0" lang="en-US" sz="1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Avo"/>
                  <a:ea typeface="Calibri"/>
                  <a:cs typeface="Calibri"/>
                </a:rPr>
                <a:t>rồi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Avo"/>
                  <a:ea typeface="Calibri"/>
                  <a:cs typeface="Calibri"/>
                </a:rPr>
                <a:t>!</a:t>
              </a:r>
              <a:endPara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</p:grpSp>
      <p:pic>
        <p:nvPicPr>
          <p:cNvPr id="48" name="Picture 11" descr="C:\Users\ADMIN\Desktop\Tai nguyen thiet ke tro choi\Bảng gỗ\Picture1 (2).png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DCFA7A9D-3FBD-5327-911D-36EB8B7DAB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15261" y="982044"/>
            <a:ext cx="1164597" cy="486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CCE1A52B-201A-6D8D-4B3A-C4B3895A6FC8}"/>
              </a:ext>
            </a:extLst>
          </p:cNvPr>
          <p:cNvGrpSpPr/>
          <p:nvPr/>
        </p:nvGrpSpPr>
        <p:grpSpPr>
          <a:xfrm>
            <a:off x="6532615" y="2275605"/>
            <a:ext cx="1870690" cy="1772573"/>
            <a:chOff x="6428148" y="4036269"/>
            <a:chExt cx="1870690" cy="1772573"/>
          </a:xfrm>
        </p:grpSpPr>
        <p:pic>
          <p:nvPicPr>
            <p:cNvPr id="17" name="Picture 2" descr="C:\Users\ADMIN\Desktop\Bach tuyet\43ebd44d263606f876d42fd2f199ea61 (2).jpg">
              <a:extLst>
                <a:ext uri="{FF2B5EF4-FFF2-40B4-BE49-F238E27FC236}">
                  <a16:creationId xmlns:a16="http://schemas.microsoft.com/office/drawing/2014/main" id="{9248559C-B790-802C-28F5-40A45F9A67A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0" r="100000">
                          <a14:foregroundMark x1="22133" y1="31361" x2="44000" y2="50296"/>
                          <a14:foregroundMark x1="64267" y1="40039" x2="40800" y2="47535"/>
                          <a14:foregroundMark x1="44533" y1="14398" x2="40800" y2="25444"/>
                          <a14:foregroundMark x1="26400" y1="22288" x2="16800" y2="3372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411047">
              <a:off x="6428148" y="4209181"/>
              <a:ext cx="1271316" cy="15996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Speech Bubble: Oval 18">
              <a:extLst>
                <a:ext uri="{FF2B5EF4-FFF2-40B4-BE49-F238E27FC236}">
                  <a16:creationId xmlns:a16="http://schemas.microsoft.com/office/drawing/2014/main" id="{C15F1BF1-AF28-0EAD-AF4E-C849E94979DE}"/>
                </a:ext>
              </a:extLst>
            </p:cNvPr>
            <p:cNvSpPr/>
            <p:nvPr/>
          </p:nvSpPr>
          <p:spPr>
            <a:xfrm>
              <a:off x="6748488" y="4036269"/>
              <a:ext cx="1550350" cy="486185"/>
            </a:xfrm>
            <a:prstGeom prst="wedgeEllipseCallout">
              <a:avLst>
                <a:gd name="adj1" fmla="val -32013"/>
                <a:gd name="adj2" fmla="val 68567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UTM Avo"/>
                  <a:ea typeface="+mn-ea"/>
                  <a:cs typeface="Calibri"/>
                </a:rPr>
                <a:t>Đúng rồi</a:t>
              </a:r>
              <a:endPara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745BFC3F-E325-AFAD-ED5F-4F9AD644209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04105" cy="785131"/>
          </a:xfrm>
          <a:prstGeom prst="rect">
            <a:avLst/>
          </a:prstGeom>
          <a:solidFill>
            <a:sysClr val="window" lastClr="FFFFFF"/>
          </a:solidFill>
        </p:spPr>
      </p:pic>
      <p:pic>
        <p:nvPicPr>
          <p:cNvPr id="2" name="Picture 11" descr="C:\Users\ADMIN\Desktop\Tai nguyen thiet ke tro choi\Bảng gỗ\Picture1 (2).png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B3CBB96B-C621-BE9A-7BB1-E13D5E159E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8361" y="6228220"/>
            <a:ext cx="1143639" cy="486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3071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BBB59"/>
                                      </p:to>
                                    </p:animClr>
                                    <p:set>
                                      <p:cBhvr>
                                        <p:cTn id="4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10" grpId="0" animBg="1"/>
      <p:bldP spid="12" grpId="0" animBg="1"/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 t="-6000" b="-6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3033367-A9B6-AD97-E9E7-D8D2F46709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Users\ADMIN\Desktop\Bach tuyet\43ebd44d263606f876d42fd2f199ea61 (6).jpg">
            <a:extLst>
              <a:ext uri="{FF2B5EF4-FFF2-40B4-BE49-F238E27FC236}">
                <a16:creationId xmlns:a16="http://schemas.microsoft.com/office/drawing/2014/main" id="{15EC91AB-21E4-A91D-75F0-DB304E046A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730" l="0" r="96894">
                        <a14:foregroundMark x1="46584" y1="15676" x2="56646" y2="19730"/>
                        <a14:foregroundMark x1="66708" y1="13784" x2="66335" y2="24054"/>
                        <a14:foregroundMark x1="68944" y1="14595" x2="68199" y2="23784"/>
                        <a14:foregroundMark x1="19006" y1="52973" x2="19379" y2="70811"/>
                        <a14:foregroundMark x1="7453" y1="65135" x2="38758" y2="64865"/>
                        <a14:foregroundMark x1="17516" y1="51622" x2="29814" y2="58378"/>
                        <a14:foregroundMark x1="7826" y1="63514" x2="19752" y2="629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529056" y="3426720"/>
            <a:ext cx="2627080" cy="3731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9BAFBFF-BA8F-958B-E41B-2958B08C83B9}"/>
              </a:ext>
            </a:extLst>
          </p:cNvPr>
          <p:cNvSpPr/>
          <p:nvPr/>
        </p:nvSpPr>
        <p:spPr>
          <a:xfrm>
            <a:off x="1475301" y="230502"/>
            <a:ext cx="9242323" cy="198926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1219170"/>
            <a:r>
              <a:rPr lang="en-US" sz="3200" b="1" dirty="0" err="1">
                <a:solidFill>
                  <a:srgbClr val="000000"/>
                </a:solidFill>
                <a:latin typeface="UTM Avo"/>
              </a:rPr>
              <a:t>Câu</a:t>
            </a:r>
            <a:r>
              <a:rPr lang="en-US" sz="3200" b="1" dirty="0">
                <a:solidFill>
                  <a:srgbClr val="000000"/>
                </a:solidFill>
                <a:latin typeface="UTM Avo"/>
              </a:rPr>
              <a:t> 4: </a:t>
            </a:r>
            <a:r>
              <a:rPr lang="en-US" sz="3200" dirty="0">
                <a:solidFill>
                  <a:srgbClr val="000000"/>
                </a:solidFill>
                <a:latin typeface="UTM Avo"/>
              </a:rPr>
              <a:t>4 + 3 + 1 = 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8" name="Rounded Rectangle 43">
            <a:extLst>
              <a:ext uri="{FF2B5EF4-FFF2-40B4-BE49-F238E27FC236}">
                <a16:creationId xmlns:a16="http://schemas.microsoft.com/office/drawing/2014/main" id="{1F6C10B4-73F8-8347-9F75-FEBF715D872E}"/>
              </a:ext>
            </a:extLst>
          </p:cNvPr>
          <p:cNvSpPr/>
          <p:nvPr/>
        </p:nvSpPr>
        <p:spPr>
          <a:xfrm>
            <a:off x="1474914" y="2399201"/>
            <a:ext cx="3948021" cy="1705535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1219170"/>
            <a:r>
              <a:rPr lang="en-US" sz="3200">
                <a:solidFill>
                  <a:srgbClr val="000000"/>
                </a:solidFill>
                <a:latin typeface="UTM Avo" panose="02040603050506020204" pitchFamily="18" charset="0"/>
              </a:rPr>
              <a:t>A. 7</a:t>
            </a:r>
          </a:p>
        </p:txBody>
      </p:sp>
      <p:sp>
        <p:nvSpPr>
          <p:cNvPr id="10" name="Rounded Rectangle 44">
            <a:extLst>
              <a:ext uri="{FF2B5EF4-FFF2-40B4-BE49-F238E27FC236}">
                <a16:creationId xmlns:a16="http://schemas.microsoft.com/office/drawing/2014/main" id="{9AA04527-C346-8E27-48E1-198475DA16DC}"/>
              </a:ext>
            </a:extLst>
          </p:cNvPr>
          <p:cNvSpPr/>
          <p:nvPr/>
        </p:nvSpPr>
        <p:spPr>
          <a:xfrm>
            <a:off x="6765780" y="2404176"/>
            <a:ext cx="3948021" cy="1691157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1219170"/>
            <a:r>
              <a:rPr lang="en-US" sz="3200">
                <a:solidFill>
                  <a:srgbClr val="000000"/>
                </a:solidFill>
                <a:latin typeface="UTM Avo" panose="02040603050506020204" pitchFamily="18" charset="0"/>
              </a:rPr>
              <a:t>B. 8</a:t>
            </a:r>
          </a:p>
        </p:txBody>
      </p:sp>
      <p:sp>
        <p:nvSpPr>
          <p:cNvPr id="12" name="Rounded Rectangle 45">
            <a:extLst>
              <a:ext uri="{FF2B5EF4-FFF2-40B4-BE49-F238E27FC236}">
                <a16:creationId xmlns:a16="http://schemas.microsoft.com/office/drawing/2014/main" id="{38420595-1C54-6378-7523-7A4AC1FAFBCD}"/>
              </a:ext>
            </a:extLst>
          </p:cNvPr>
          <p:cNvSpPr/>
          <p:nvPr/>
        </p:nvSpPr>
        <p:spPr>
          <a:xfrm>
            <a:off x="1478004" y="4244478"/>
            <a:ext cx="3948021" cy="1691157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1219170"/>
            <a:r>
              <a:rPr lang="en-US" sz="3200">
                <a:solidFill>
                  <a:srgbClr val="000000"/>
                </a:solidFill>
                <a:latin typeface="UTM Avo" panose="02040603050506020204" pitchFamily="18" charset="0"/>
              </a:rPr>
              <a:t>C. 9</a:t>
            </a:r>
          </a:p>
        </p:txBody>
      </p:sp>
      <p:sp>
        <p:nvSpPr>
          <p:cNvPr id="14" name="Rounded Rectangle 46">
            <a:extLst>
              <a:ext uri="{FF2B5EF4-FFF2-40B4-BE49-F238E27FC236}">
                <a16:creationId xmlns:a16="http://schemas.microsoft.com/office/drawing/2014/main" id="{67925CC6-2F7C-DC62-51CD-2DE1394C908E}"/>
              </a:ext>
            </a:extLst>
          </p:cNvPr>
          <p:cNvSpPr/>
          <p:nvPr/>
        </p:nvSpPr>
        <p:spPr>
          <a:xfrm>
            <a:off x="6763865" y="4239503"/>
            <a:ext cx="3933644" cy="1705535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1219170"/>
            <a:r>
              <a:rPr lang="en-US" sz="3200">
                <a:solidFill>
                  <a:srgbClr val="000000"/>
                </a:solidFill>
                <a:latin typeface="UTM Avo" panose="02040603050506020204" pitchFamily="18" charset="0"/>
              </a:rPr>
              <a:t>D.  10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B649715E-021A-EE1D-223B-B11FC6C18D4E}"/>
              </a:ext>
            </a:extLst>
          </p:cNvPr>
          <p:cNvGrpSpPr/>
          <p:nvPr/>
        </p:nvGrpSpPr>
        <p:grpSpPr>
          <a:xfrm>
            <a:off x="4647249" y="2323132"/>
            <a:ext cx="1780058" cy="1894580"/>
            <a:chOff x="7500061" y="1627236"/>
            <a:chExt cx="1335044" cy="1420935"/>
          </a:xfrm>
        </p:grpSpPr>
        <p:pic>
          <p:nvPicPr>
            <p:cNvPr id="15" name="Picture 14" descr="A cartoon of a person holding apples&#10;&#10;Description automatically generated">
              <a:extLst>
                <a:ext uri="{FF2B5EF4-FFF2-40B4-BE49-F238E27FC236}">
                  <a16:creationId xmlns:a16="http://schemas.microsoft.com/office/drawing/2014/main" id="{B1F04D86-A2EA-FAB0-9551-BE46573F8D6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500061" y="1805966"/>
              <a:ext cx="826770" cy="1242205"/>
            </a:xfrm>
            <a:prstGeom prst="rect">
              <a:avLst/>
            </a:prstGeom>
          </p:spPr>
        </p:pic>
        <p:sp>
          <p:nvSpPr>
            <p:cNvPr id="7" name="Speech Bubble: Oval 6">
              <a:extLst>
                <a:ext uri="{FF2B5EF4-FFF2-40B4-BE49-F238E27FC236}">
                  <a16:creationId xmlns:a16="http://schemas.microsoft.com/office/drawing/2014/main" id="{3330C67F-9005-F829-1530-31F3C817C9D2}"/>
                </a:ext>
              </a:extLst>
            </p:cNvPr>
            <p:cNvSpPr/>
            <p:nvPr/>
          </p:nvSpPr>
          <p:spPr>
            <a:xfrm>
              <a:off x="7833837" y="1627236"/>
              <a:ext cx="1001268" cy="364639"/>
            </a:xfrm>
            <a:prstGeom prst="wedgeEllipseCallou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Avo"/>
                  <a:ea typeface="Calibri"/>
                  <a:cs typeface="Calibri"/>
                </a:rPr>
                <a:t>Sai </a:t>
              </a:r>
              <a:r>
                <a:rPr kumimoji="0" lang="en-US" sz="1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Avo"/>
                  <a:ea typeface="Calibri"/>
                  <a:cs typeface="Calibri"/>
                </a:rPr>
                <a:t>rồi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Avo"/>
                  <a:ea typeface="Calibri"/>
                  <a:cs typeface="Calibri"/>
                </a:rPr>
                <a:t>!</a:t>
              </a:r>
              <a:endPara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BB0E9A3C-C45F-41A7-6130-57A3AE2C02CF}"/>
              </a:ext>
            </a:extLst>
          </p:cNvPr>
          <p:cNvGrpSpPr/>
          <p:nvPr/>
        </p:nvGrpSpPr>
        <p:grpSpPr>
          <a:xfrm>
            <a:off x="4664014" y="4041055"/>
            <a:ext cx="1775092" cy="1894580"/>
            <a:chOff x="7500061" y="1627236"/>
            <a:chExt cx="1331319" cy="1420935"/>
          </a:xfrm>
        </p:grpSpPr>
        <p:pic>
          <p:nvPicPr>
            <p:cNvPr id="4" name="Picture 3" descr="A cartoon of a person holding apples&#10;&#10;Description automatically generated">
              <a:extLst>
                <a:ext uri="{FF2B5EF4-FFF2-40B4-BE49-F238E27FC236}">
                  <a16:creationId xmlns:a16="http://schemas.microsoft.com/office/drawing/2014/main" id="{43CCF188-A38F-A31F-429B-4C9CBCADAD4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500061" y="1805966"/>
              <a:ext cx="826770" cy="1242205"/>
            </a:xfrm>
            <a:prstGeom prst="rect">
              <a:avLst/>
            </a:prstGeom>
          </p:spPr>
        </p:pic>
        <p:sp>
          <p:nvSpPr>
            <p:cNvPr id="11" name="Speech Bubble: Oval 10">
              <a:extLst>
                <a:ext uri="{FF2B5EF4-FFF2-40B4-BE49-F238E27FC236}">
                  <a16:creationId xmlns:a16="http://schemas.microsoft.com/office/drawing/2014/main" id="{659B9838-02B2-4E32-1474-C5E6577E5424}"/>
                </a:ext>
              </a:extLst>
            </p:cNvPr>
            <p:cNvSpPr/>
            <p:nvPr/>
          </p:nvSpPr>
          <p:spPr>
            <a:xfrm>
              <a:off x="7833837" y="1627236"/>
              <a:ext cx="997543" cy="364639"/>
            </a:xfrm>
            <a:prstGeom prst="wedgeEllipseCallou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Avo"/>
                  <a:ea typeface="Calibri"/>
                  <a:cs typeface="Calibri"/>
                </a:rPr>
                <a:t>Sai </a:t>
              </a:r>
              <a:r>
                <a:rPr kumimoji="0" lang="en-US" sz="1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Avo"/>
                  <a:ea typeface="Calibri"/>
                  <a:cs typeface="Calibri"/>
                </a:rPr>
                <a:t>rồi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Avo"/>
                  <a:ea typeface="Calibri"/>
                  <a:cs typeface="Calibri"/>
                </a:rPr>
                <a:t>!</a:t>
              </a:r>
              <a:endPara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9310CC1-259A-1060-C706-73C1C6F006DE}"/>
              </a:ext>
            </a:extLst>
          </p:cNvPr>
          <p:cNvGrpSpPr/>
          <p:nvPr/>
        </p:nvGrpSpPr>
        <p:grpSpPr>
          <a:xfrm>
            <a:off x="9923038" y="4041055"/>
            <a:ext cx="1780058" cy="1894580"/>
            <a:chOff x="7500061" y="1627236"/>
            <a:chExt cx="1335044" cy="1420935"/>
          </a:xfrm>
        </p:grpSpPr>
        <p:pic>
          <p:nvPicPr>
            <p:cNvPr id="16" name="Picture 15" descr="A cartoon of a person holding apples&#10;&#10;Description automatically generated">
              <a:extLst>
                <a:ext uri="{FF2B5EF4-FFF2-40B4-BE49-F238E27FC236}">
                  <a16:creationId xmlns:a16="http://schemas.microsoft.com/office/drawing/2014/main" id="{8B992C98-53F1-BF50-EB2A-FDC0878D7E7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500061" y="1805966"/>
              <a:ext cx="826770" cy="1242205"/>
            </a:xfrm>
            <a:prstGeom prst="rect">
              <a:avLst/>
            </a:prstGeom>
          </p:spPr>
        </p:pic>
        <p:sp>
          <p:nvSpPr>
            <p:cNvPr id="18" name="Speech Bubble: Oval 17">
              <a:extLst>
                <a:ext uri="{FF2B5EF4-FFF2-40B4-BE49-F238E27FC236}">
                  <a16:creationId xmlns:a16="http://schemas.microsoft.com/office/drawing/2014/main" id="{CBBA1127-F540-1B62-7AB7-3FE74DA1A357}"/>
                </a:ext>
              </a:extLst>
            </p:cNvPr>
            <p:cNvSpPr/>
            <p:nvPr/>
          </p:nvSpPr>
          <p:spPr>
            <a:xfrm>
              <a:off x="7833837" y="1627236"/>
              <a:ext cx="1001268" cy="364639"/>
            </a:xfrm>
            <a:prstGeom prst="wedgeEllipseCallou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Avo"/>
                  <a:ea typeface="Calibri"/>
                  <a:cs typeface="Calibri"/>
                </a:rPr>
                <a:t>Sai </a:t>
              </a:r>
              <a:r>
                <a:rPr kumimoji="0" lang="en-US" sz="1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Avo"/>
                  <a:ea typeface="Calibri"/>
                  <a:cs typeface="Calibri"/>
                </a:rPr>
                <a:t>rồi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Avo"/>
                  <a:ea typeface="Calibri"/>
                  <a:cs typeface="Calibri"/>
                </a:rPr>
                <a:t>!</a:t>
              </a:r>
              <a:endPara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</p:grpSp>
      <p:pic>
        <p:nvPicPr>
          <p:cNvPr id="48" name="Picture 11" descr="C:\Users\ADMIN\Desktop\Tai nguyen thiet ke tro choi\Bảng gỗ\Picture1 (2).png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7343FD39-E89D-4234-A86E-E2B0BDE5C6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15261" y="982044"/>
            <a:ext cx="1164597" cy="486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6B950212-9701-E606-3F9B-B468CB2DDB2D}"/>
              </a:ext>
            </a:extLst>
          </p:cNvPr>
          <p:cNvGrpSpPr/>
          <p:nvPr/>
        </p:nvGrpSpPr>
        <p:grpSpPr>
          <a:xfrm>
            <a:off x="6532615" y="2275605"/>
            <a:ext cx="1870690" cy="1772573"/>
            <a:chOff x="6428148" y="4036269"/>
            <a:chExt cx="1870690" cy="1772573"/>
          </a:xfrm>
        </p:grpSpPr>
        <p:pic>
          <p:nvPicPr>
            <p:cNvPr id="17" name="Picture 2" descr="C:\Users\ADMIN\Desktop\Bach tuyet\43ebd44d263606f876d42fd2f199ea61 (2).jpg">
              <a:extLst>
                <a:ext uri="{FF2B5EF4-FFF2-40B4-BE49-F238E27FC236}">
                  <a16:creationId xmlns:a16="http://schemas.microsoft.com/office/drawing/2014/main" id="{0C3E510B-07EC-D1B8-D867-8CBF3DF9AD4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0" r="100000">
                          <a14:foregroundMark x1="22133" y1="31361" x2="44000" y2="50296"/>
                          <a14:foregroundMark x1="64267" y1="40039" x2="40800" y2="47535"/>
                          <a14:foregroundMark x1="44533" y1="14398" x2="40800" y2="25444"/>
                          <a14:foregroundMark x1="26400" y1="22288" x2="16800" y2="3372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411047">
              <a:off x="6428148" y="4209181"/>
              <a:ext cx="1271316" cy="15996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Speech Bubble: Oval 18">
              <a:extLst>
                <a:ext uri="{FF2B5EF4-FFF2-40B4-BE49-F238E27FC236}">
                  <a16:creationId xmlns:a16="http://schemas.microsoft.com/office/drawing/2014/main" id="{F1A40F4F-E89F-4610-D8BF-CCA57B8DE2A4}"/>
                </a:ext>
              </a:extLst>
            </p:cNvPr>
            <p:cNvSpPr/>
            <p:nvPr/>
          </p:nvSpPr>
          <p:spPr>
            <a:xfrm>
              <a:off x="6748488" y="4036269"/>
              <a:ext cx="1550350" cy="486185"/>
            </a:xfrm>
            <a:prstGeom prst="wedgeEllipseCallout">
              <a:avLst>
                <a:gd name="adj1" fmla="val -32013"/>
                <a:gd name="adj2" fmla="val 68567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UTM Avo"/>
                  <a:ea typeface="+mn-ea"/>
                  <a:cs typeface="Calibri"/>
                </a:rPr>
                <a:t>Đúng rồi</a:t>
              </a:r>
              <a:endPara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4A31B1DE-13C3-A676-1093-D569CA7352A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04105" cy="785131"/>
          </a:xfrm>
          <a:prstGeom prst="rect">
            <a:avLst/>
          </a:prstGeom>
          <a:solidFill>
            <a:sysClr val="window" lastClr="FFFFFF"/>
          </a:solidFill>
        </p:spPr>
      </p:pic>
      <p:pic>
        <p:nvPicPr>
          <p:cNvPr id="2" name="Picture 11" descr="C:\Users\ADMIN\Desktop\Tai nguyen thiet ke tro choi\Bảng gỗ\Picture1 (2).png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AC28C558-E7E3-72D3-BF2E-BD86F7A290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8361" y="6228220"/>
            <a:ext cx="1143639" cy="486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5043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BBB59"/>
                                      </p:to>
                                    </p:animClr>
                                    <p:set>
                                      <p:cBhvr>
                                        <p:cTn id="4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10" grpId="0" animBg="1"/>
      <p:bldP spid="12" grpId="0" animBg="1"/>
      <p:bldP spid="1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 t="-6000" b="-6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E198A0D-ABDD-46AA-9D4E-AA4D042661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Users\ADMIN\Desktop\Bach tuyet\43ebd44d263606f876d42fd2f199ea61 (6).jpg">
            <a:extLst>
              <a:ext uri="{FF2B5EF4-FFF2-40B4-BE49-F238E27FC236}">
                <a16:creationId xmlns:a16="http://schemas.microsoft.com/office/drawing/2014/main" id="{8D9D6F19-25BC-9A3E-7A0B-F69F3BD7C3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730" l="0" r="96894">
                        <a14:foregroundMark x1="46584" y1="15676" x2="56646" y2="19730"/>
                        <a14:foregroundMark x1="66708" y1="13784" x2="66335" y2="24054"/>
                        <a14:foregroundMark x1="68944" y1="14595" x2="68199" y2="23784"/>
                        <a14:foregroundMark x1="19006" y1="52973" x2="19379" y2="70811"/>
                        <a14:foregroundMark x1="7453" y1="65135" x2="38758" y2="64865"/>
                        <a14:foregroundMark x1="17516" y1="51622" x2="29814" y2="58378"/>
                        <a14:foregroundMark x1="7826" y1="63514" x2="19752" y2="629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529056" y="3426720"/>
            <a:ext cx="2627080" cy="3731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BC41DFD-F491-0031-01B2-5AB362DB2596}"/>
              </a:ext>
            </a:extLst>
          </p:cNvPr>
          <p:cNvSpPr/>
          <p:nvPr/>
        </p:nvSpPr>
        <p:spPr>
          <a:xfrm>
            <a:off x="1475301" y="230502"/>
            <a:ext cx="9242323" cy="198926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1219170"/>
            <a:r>
              <a:rPr lang="en-US" sz="3200" b="1" dirty="0" err="1">
                <a:solidFill>
                  <a:srgbClr val="000000"/>
                </a:solidFill>
                <a:latin typeface="UTM Avo"/>
              </a:rPr>
              <a:t>Câu</a:t>
            </a:r>
            <a:r>
              <a:rPr lang="en-US" sz="3200" b="1" dirty="0">
                <a:solidFill>
                  <a:srgbClr val="000000"/>
                </a:solidFill>
                <a:latin typeface="UTM Avo"/>
              </a:rPr>
              <a:t> 5: </a:t>
            </a:r>
            <a:r>
              <a:rPr lang="en-US" sz="3200" dirty="0">
                <a:solidFill>
                  <a:srgbClr val="000000"/>
                </a:solidFill>
                <a:latin typeface="UTM Avo"/>
              </a:rPr>
              <a:t> ? + ? = 9</a:t>
            </a:r>
          </a:p>
        </p:txBody>
      </p:sp>
      <p:sp>
        <p:nvSpPr>
          <p:cNvPr id="8" name="Rounded Rectangle 43">
            <a:extLst>
              <a:ext uri="{FF2B5EF4-FFF2-40B4-BE49-F238E27FC236}">
                <a16:creationId xmlns:a16="http://schemas.microsoft.com/office/drawing/2014/main" id="{FE720230-B43A-15D0-01B1-089905DE9236}"/>
              </a:ext>
            </a:extLst>
          </p:cNvPr>
          <p:cNvSpPr/>
          <p:nvPr/>
        </p:nvSpPr>
        <p:spPr>
          <a:xfrm>
            <a:off x="1474914" y="2399201"/>
            <a:ext cx="3948021" cy="1705535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1219170"/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A. 4 + 3</a:t>
            </a:r>
          </a:p>
        </p:txBody>
      </p:sp>
      <p:sp>
        <p:nvSpPr>
          <p:cNvPr id="10" name="Rounded Rectangle 44">
            <a:extLst>
              <a:ext uri="{FF2B5EF4-FFF2-40B4-BE49-F238E27FC236}">
                <a16:creationId xmlns:a16="http://schemas.microsoft.com/office/drawing/2014/main" id="{D1C94DAB-3759-953C-E341-4A866A9F30B8}"/>
              </a:ext>
            </a:extLst>
          </p:cNvPr>
          <p:cNvSpPr/>
          <p:nvPr/>
        </p:nvSpPr>
        <p:spPr>
          <a:xfrm>
            <a:off x="6765780" y="2404176"/>
            <a:ext cx="3948021" cy="1691157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1219170"/>
            <a:r>
              <a:rPr lang="en-US" sz="3200">
                <a:solidFill>
                  <a:srgbClr val="000000"/>
                </a:solidFill>
                <a:latin typeface="UTM Avo" panose="02040603050506020204" pitchFamily="18" charset="0"/>
              </a:rPr>
              <a:t>B. 2 + 1</a:t>
            </a:r>
          </a:p>
        </p:txBody>
      </p:sp>
      <p:sp>
        <p:nvSpPr>
          <p:cNvPr id="12" name="Rounded Rectangle 45">
            <a:extLst>
              <a:ext uri="{FF2B5EF4-FFF2-40B4-BE49-F238E27FC236}">
                <a16:creationId xmlns:a16="http://schemas.microsoft.com/office/drawing/2014/main" id="{3DC50D07-F921-D8C8-08F0-CAFE485C3DBF}"/>
              </a:ext>
            </a:extLst>
          </p:cNvPr>
          <p:cNvSpPr/>
          <p:nvPr/>
        </p:nvSpPr>
        <p:spPr>
          <a:xfrm>
            <a:off x="1478004" y="4244478"/>
            <a:ext cx="3948021" cy="1691157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1219170"/>
            <a:r>
              <a:rPr lang="en-US" sz="3200">
                <a:solidFill>
                  <a:srgbClr val="000000"/>
                </a:solidFill>
                <a:latin typeface="UTM Avo" panose="02040603050506020204" pitchFamily="18" charset="0"/>
              </a:rPr>
              <a:t>C. 3 + 7</a:t>
            </a:r>
          </a:p>
        </p:txBody>
      </p:sp>
      <p:sp>
        <p:nvSpPr>
          <p:cNvPr id="14" name="Rounded Rectangle 46">
            <a:extLst>
              <a:ext uri="{FF2B5EF4-FFF2-40B4-BE49-F238E27FC236}">
                <a16:creationId xmlns:a16="http://schemas.microsoft.com/office/drawing/2014/main" id="{B27E66D5-DB4A-F828-C38A-5A27AE1BD412}"/>
              </a:ext>
            </a:extLst>
          </p:cNvPr>
          <p:cNvSpPr/>
          <p:nvPr/>
        </p:nvSpPr>
        <p:spPr>
          <a:xfrm>
            <a:off x="6763865" y="4239503"/>
            <a:ext cx="3933644" cy="1705535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1219170"/>
            <a:r>
              <a:rPr lang="en-US" sz="3200">
                <a:solidFill>
                  <a:srgbClr val="000000"/>
                </a:solidFill>
                <a:latin typeface="UTM Avo" panose="02040603050506020204" pitchFamily="18" charset="0"/>
              </a:rPr>
              <a:t>D. 4 + 5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BD3A12C5-EB1F-9753-71CB-F870D9A832CE}"/>
              </a:ext>
            </a:extLst>
          </p:cNvPr>
          <p:cNvGrpSpPr/>
          <p:nvPr/>
        </p:nvGrpSpPr>
        <p:grpSpPr>
          <a:xfrm>
            <a:off x="4647249" y="2323132"/>
            <a:ext cx="1780058" cy="1894580"/>
            <a:chOff x="7500061" y="1627236"/>
            <a:chExt cx="1335044" cy="1420935"/>
          </a:xfrm>
        </p:grpSpPr>
        <p:pic>
          <p:nvPicPr>
            <p:cNvPr id="15" name="Picture 14" descr="A cartoon of a person holding apples&#10;&#10;Description automatically generated">
              <a:extLst>
                <a:ext uri="{FF2B5EF4-FFF2-40B4-BE49-F238E27FC236}">
                  <a16:creationId xmlns:a16="http://schemas.microsoft.com/office/drawing/2014/main" id="{935DF40D-4CE1-CCEA-5757-7ADF619E4A0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500061" y="1805966"/>
              <a:ext cx="826770" cy="1242205"/>
            </a:xfrm>
            <a:prstGeom prst="rect">
              <a:avLst/>
            </a:prstGeom>
          </p:spPr>
        </p:pic>
        <p:sp>
          <p:nvSpPr>
            <p:cNvPr id="7" name="Speech Bubble: Oval 6">
              <a:extLst>
                <a:ext uri="{FF2B5EF4-FFF2-40B4-BE49-F238E27FC236}">
                  <a16:creationId xmlns:a16="http://schemas.microsoft.com/office/drawing/2014/main" id="{412DDCA7-6984-82BB-9EC0-2A3E3FCCE9C7}"/>
                </a:ext>
              </a:extLst>
            </p:cNvPr>
            <p:cNvSpPr/>
            <p:nvPr/>
          </p:nvSpPr>
          <p:spPr>
            <a:xfrm>
              <a:off x="7833837" y="1627236"/>
              <a:ext cx="1001268" cy="364639"/>
            </a:xfrm>
            <a:prstGeom prst="wedgeEllipseCallou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Avo"/>
                  <a:ea typeface="Calibri"/>
                  <a:cs typeface="Calibri"/>
                </a:rPr>
                <a:t>Sai </a:t>
              </a:r>
              <a:r>
                <a:rPr kumimoji="0" lang="en-US" sz="1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Avo"/>
                  <a:ea typeface="Calibri"/>
                  <a:cs typeface="Calibri"/>
                </a:rPr>
                <a:t>rồi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Avo"/>
                  <a:ea typeface="Calibri"/>
                  <a:cs typeface="Calibri"/>
                </a:rPr>
                <a:t>!</a:t>
              </a:r>
              <a:endPara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3C6FD462-445C-76CB-850A-44B55747B937}"/>
              </a:ext>
            </a:extLst>
          </p:cNvPr>
          <p:cNvGrpSpPr/>
          <p:nvPr/>
        </p:nvGrpSpPr>
        <p:grpSpPr>
          <a:xfrm>
            <a:off x="4664014" y="4041055"/>
            <a:ext cx="1775092" cy="1894580"/>
            <a:chOff x="7500061" y="1627236"/>
            <a:chExt cx="1331319" cy="1420935"/>
          </a:xfrm>
        </p:grpSpPr>
        <p:pic>
          <p:nvPicPr>
            <p:cNvPr id="4" name="Picture 3" descr="A cartoon of a person holding apples&#10;&#10;Description automatically generated">
              <a:extLst>
                <a:ext uri="{FF2B5EF4-FFF2-40B4-BE49-F238E27FC236}">
                  <a16:creationId xmlns:a16="http://schemas.microsoft.com/office/drawing/2014/main" id="{915EF246-F38C-3696-602C-3D52F6B2118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500061" y="1805966"/>
              <a:ext cx="826770" cy="1242205"/>
            </a:xfrm>
            <a:prstGeom prst="rect">
              <a:avLst/>
            </a:prstGeom>
          </p:spPr>
        </p:pic>
        <p:sp>
          <p:nvSpPr>
            <p:cNvPr id="11" name="Speech Bubble: Oval 10">
              <a:extLst>
                <a:ext uri="{FF2B5EF4-FFF2-40B4-BE49-F238E27FC236}">
                  <a16:creationId xmlns:a16="http://schemas.microsoft.com/office/drawing/2014/main" id="{55402128-EB1F-F687-478C-E7356AF6B4E3}"/>
                </a:ext>
              </a:extLst>
            </p:cNvPr>
            <p:cNvSpPr/>
            <p:nvPr/>
          </p:nvSpPr>
          <p:spPr>
            <a:xfrm>
              <a:off x="7833837" y="1627236"/>
              <a:ext cx="997543" cy="364639"/>
            </a:xfrm>
            <a:prstGeom prst="wedgeEllipseCallou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Avo"/>
                  <a:ea typeface="Calibri"/>
                  <a:cs typeface="Calibri"/>
                </a:rPr>
                <a:t>Sai </a:t>
              </a:r>
              <a:r>
                <a:rPr kumimoji="0" lang="en-US" sz="1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Avo"/>
                  <a:ea typeface="Calibri"/>
                  <a:cs typeface="Calibri"/>
                </a:rPr>
                <a:t>rồi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Avo"/>
                  <a:ea typeface="Calibri"/>
                  <a:cs typeface="Calibri"/>
                </a:rPr>
                <a:t>!</a:t>
              </a:r>
              <a:endPara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0048521E-8069-2DE3-546E-0C3C43800513}"/>
              </a:ext>
            </a:extLst>
          </p:cNvPr>
          <p:cNvGrpSpPr/>
          <p:nvPr/>
        </p:nvGrpSpPr>
        <p:grpSpPr>
          <a:xfrm>
            <a:off x="10040829" y="2153598"/>
            <a:ext cx="1780058" cy="1894580"/>
            <a:chOff x="7500061" y="1627236"/>
            <a:chExt cx="1335044" cy="1420935"/>
          </a:xfrm>
        </p:grpSpPr>
        <p:pic>
          <p:nvPicPr>
            <p:cNvPr id="16" name="Picture 15" descr="A cartoon of a person holding apples&#10;&#10;Description automatically generated">
              <a:extLst>
                <a:ext uri="{FF2B5EF4-FFF2-40B4-BE49-F238E27FC236}">
                  <a16:creationId xmlns:a16="http://schemas.microsoft.com/office/drawing/2014/main" id="{A61CD084-B739-9018-E869-6DBA77A5ACE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500061" y="1805966"/>
              <a:ext cx="826770" cy="1242205"/>
            </a:xfrm>
            <a:prstGeom prst="rect">
              <a:avLst/>
            </a:prstGeom>
          </p:spPr>
        </p:pic>
        <p:sp>
          <p:nvSpPr>
            <p:cNvPr id="18" name="Speech Bubble: Oval 17">
              <a:extLst>
                <a:ext uri="{FF2B5EF4-FFF2-40B4-BE49-F238E27FC236}">
                  <a16:creationId xmlns:a16="http://schemas.microsoft.com/office/drawing/2014/main" id="{239E2B9D-3AEF-B2CF-0BF2-D3F7CBDFD8E1}"/>
                </a:ext>
              </a:extLst>
            </p:cNvPr>
            <p:cNvSpPr/>
            <p:nvPr/>
          </p:nvSpPr>
          <p:spPr>
            <a:xfrm>
              <a:off x="7833837" y="1627236"/>
              <a:ext cx="1001268" cy="364639"/>
            </a:xfrm>
            <a:prstGeom prst="wedgeEllipseCallou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Avo"/>
                  <a:ea typeface="Calibri"/>
                  <a:cs typeface="Calibri"/>
                </a:rPr>
                <a:t>Sai </a:t>
              </a:r>
              <a:r>
                <a:rPr kumimoji="0" lang="en-US" sz="1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Avo"/>
                  <a:ea typeface="Calibri"/>
                  <a:cs typeface="Calibri"/>
                </a:rPr>
                <a:t>rồi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Avo"/>
                  <a:ea typeface="Calibri"/>
                  <a:cs typeface="Calibri"/>
                </a:rPr>
                <a:t>!</a:t>
              </a:r>
              <a:endPara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</p:grpSp>
      <p:pic>
        <p:nvPicPr>
          <p:cNvPr id="48" name="Picture 11" descr="C:\Users\ADMIN\Desktop\Tai nguyen thiet ke tro choi\Bảng gỗ\Picture1 (2).png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338B4105-D42F-72B0-9F42-14BD377DED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15261" y="982044"/>
            <a:ext cx="1164597" cy="486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A53BE326-7EAD-6ECF-CF04-6CD9EF1FC0C2}"/>
              </a:ext>
            </a:extLst>
          </p:cNvPr>
          <p:cNvGrpSpPr/>
          <p:nvPr/>
        </p:nvGrpSpPr>
        <p:grpSpPr>
          <a:xfrm>
            <a:off x="6461674" y="4104736"/>
            <a:ext cx="1870690" cy="1772573"/>
            <a:chOff x="6428148" y="4036269"/>
            <a:chExt cx="1870690" cy="1772573"/>
          </a:xfrm>
        </p:grpSpPr>
        <p:pic>
          <p:nvPicPr>
            <p:cNvPr id="17" name="Picture 2" descr="C:\Users\ADMIN\Desktop\Bach tuyet\43ebd44d263606f876d42fd2f199ea61 (2).jpg">
              <a:extLst>
                <a:ext uri="{FF2B5EF4-FFF2-40B4-BE49-F238E27FC236}">
                  <a16:creationId xmlns:a16="http://schemas.microsoft.com/office/drawing/2014/main" id="{633742A2-A4AF-FB17-2485-CD4B30E5BD6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0" r="100000">
                          <a14:foregroundMark x1="22133" y1="31361" x2="44000" y2="50296"/>
                          <a14:foregroundMark x1="64267" y1="40039" x2="40800" y2="47535"/>
                          <a14:foregroundMark x1="44533" y1="14398" x2="40800" y2="25444"/>
                          <a14:foregroundMark x1="26400" y1="22288" x2="16800" y2="3372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411047">
              <a:off x="6428148" y="4209181"/>
              <a:ext cx="1271316" cy="15996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Speech Bubble: Oval 18">
              <a:extLst>
                <a:ext uri="{FF2B5EF4-FFF2-40B4-BE49-F238E27FC236}">
                  <a16:creationId xmlns:a16="http://schemas.microsoft.com/office/drawing/2014/main" id="{9E41BC91-212E-95BE-A731-C70C6A5B0569}"/>
                </a:ext>
              </a:extLst>
            </p:cNvPr>
            <p:cNvSpPr/>
            <p:nvPr/>
          </p:nvSpPr>
          <p:spPr>
            <a:xfrm>
              <a:off x="6748488" y="4036269"/>
              <a:ext cx="1550350" cy="486185"/>
            </a:xfrm>
            <a:prstGeom prst="wedgeEllipseCallout">
              <a:avLst>
                <a:gd name="adj1" fmla="val -32013"/>
                <a:gd name="adj2" fmla="val 68567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UTM Avo"/>
                  <a:ea typeface="+mn-ea"/>
                  <a:cs typeface="Calibri"/>
                </a:rPr>
                <a:t>Đúng rồi</a:t>
              </a:r>
              <a:endPara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D10CF4D5-103A-20AB-5DCE-6F8587D423A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04105" cy="785131"/>
          </a:xfrm>
          <a:prstGeom prst="rect">
            <a:avLst/>
          </a:prstGeom>
          <a:solidFill>
            <a:sysClr val="window" lastClr="FFFFFF"/>
          </a:solidFill>
        </p:spPr>
      </p:pic>
      <p:pic>
        <p:nvPicPr>
          <p:cNvPr id="2" name="Picture 11" descr="C:\Users\ADMIN\Desktop\Tai nguyen thiet ke tro choi\Bảng gỗ\Picture1 (2).png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F8C9873-9A0C-9EBB-2861-5EE7BC55F8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8361" y="6228220"/>
            <a:ext cx="1143639" cy="486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8132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BBB59"/>
                                      </p:to>
                                    </p:animClr>
                                    <p:set>
                                      <p:cBhvr>
                                        <p:cTn id="4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10" grpId="0" animBg="1"/>
      <p:bldP spid="12" grpId="0" animBg="1"/>
      <p:bldP spid="1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screenshot of a qr code&#10;&#10;Description automatically generated">
            <a:hlinkClick r:id="rId3"/>
            <a:extLst>
              <a:ext uri="{FF2B5EF4-FFF2-40B4-BE49-F238E27FC236}">
                <a16:creationId xmlns:a16="http://schemas.microsoft.com/office/drawing/2014/main" id="{343DE31A-F937-679E-1D1C-2449DBA2CDC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613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29">
          <a:extLst>
            <a:ext uri="{FF2B5EF4-FFF2-40B4-BE49-F238E27FC236}">
              <a16:creationId xmlns:a16="http://schemas.microsoft.com/office/drawing/2014/main" id="{00CCC50A-AB54-1791-A198-B978C96E8B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6447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-21591" y="4655104"/>
            <a:ext cx="2112802" cy="2202896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CE8ACDBB-84C6-72A7-3226-2EE5940E5833}"/>
              </a:ext>
            </a:extLst>
          </p:cNvPr>
          <p:cNvGrpSpPr/>
          <p:nvPr/>
        </p:nvGrpSpPr>
        <p:grpSpPr>
          <a:xfrm>
            <a:off x="631806" y="1138645"/>
            <a:ext cx="1771737" cy="1277833"/>
            <a:chOff x="293615" y="785402"/>
            <a:chExt cx="1771737" cy="1277833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AE8D4CA8-E608-3D2F-98FD-D85BB6C3C611}"/>
                </a:ext>
              </a:extLst>
            </p:cNvPr>
            <p:cNvGrpSpPr/>
            <p:nvPr/>
          </p:nvGrpSpPr>
          <p:grpSpPr>
            <a:xfrm>
              <a:off x="293615" y="785402"/>
              <a:ext cx="1375475" cy="1277833"/>
              <a:chOff x="1278827" y="342423"/>
              <a:chExt cx="1321948" cy="1277833"/>
            </a:xfrm>
          </p:grpSpPr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EE2C3564-E3D6-6949-FE8C-860625D7AD2B}"/>
                  </a:ext>
                </a:extLst>
              </p:cNvPr>
              <p:cNvSpPr/>
              <p:nvPr/>
            </p:nvSpPr>
            <p:spPr>
              <a:xfrm>
                <a:off x="1984396" y="342423"/>
                <a:ext cx="616379" cy="1277833"/>
              </a:xfrm>
              <a:prstGeom prst="rect">
                <a:avLst/>
              </a:prstGeom>
              <a:solidFill>
                <a:srgbClr val="1F497D">
                  <a:lumMod val="60000"/>
                  <a:lumOff val="40000"/>
                </a:srgbClr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2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Arial" panose="020B0604020202020204" pitchFamily="34" charset="0"/>
                    <a:sym typeface="Arial"/>
                  </a:rPr>
                  <a:t>&gt;</a:t>
                </a: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2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Arial" panose="020B0604020202020204" pitchFamily="34" charset="0"/>
                    <a:sym typeface="Arial"/>
                  </a:rPr>
                  <a:t>&lt;</a:t>
                </a: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2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Arial" panose="020B0604020202020204" pitchFamily="34" charset="0"/>
                    <a:sym typeface="Arial"/>
                  </a:rPr>
                  <a:t>=</a:t>
                </a:r>
              </a:p>
            </p:txBody>
          </p:sp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id="{D320F62E-B877-A939-DA33-C67A8625CDF7}"/>
                  </a:ext>
                </a:extLst>
              </p:cNvPr>
              <p:cNvSpPr/>
              <p:nvPr/>
            </p:nvSpPr>
            <p:spPr>
              <a:xfrm>
                <a:off x="1278827" y="346525"/>
                <a:ext cx="518501" cy="537400"/>
              </a:xfrm>
              <a:prstGeom prst="ellipse">
                <a:avLst/>
              </a:prstGeom>
              <a:solidFill>
                <a:srgbClr val="FFC000"/>
              </a:solidFill>
              <a:ln w="38100" cap="flat" cmpd="sng" algn="ctr">
                <a:solidFill>
                  <a:srgbClr val="0070C0"/>
                </a:solidFill>
                <a:prstDash val="solid"/>
              </a:ln>
              <a:effectLst>
                <a:outerShdw blurRad="107950" dist="12700" dir="5400000" algn="ctr">
                  <a:srgbClr val="000000"/>
                </a:outerShdw>
              </a:effectLst>
              <a:scene3d>
                <a:camera prst="orthographicFront">
                  <a:rot lat="0" lon="0" rev="0"/>
                </a:camera>
                <a:lightRig rig="soft" dir="t">
                  <a:rot lat="0" lon="0" rev="0"/>
                </a:lightRig>
              </a:scene3d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2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  <a:sym typeface="Arial"/>
                  </a:rPr>
                  <a:t>4</a:t>
                </a:r>
              </a:p>
            </p:txBody>
          </p:sp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BFF754F-76CE-2B64-9762-963D4B0E3E97}"/>
                </a:ext>
              </a:extLst>
            </p:cNvPr>
            <p:cNvSpPr txBox="1"/>
            <p:nvPr/>
          </p:nvSpPr>
          <p:spPr>
            <a:xfrm>
              <a:off x="1669090" y="1162708"/>
              <a:ext cx="39626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latin typeface="UTM Avo" panose="02040603050506020204" pitchFamily="18" charset="0"/>
                </a:rPr>
                <a:t>?</a:t>
              </a: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F4C2759E-FD3B-E2E7-6AAA-43E825C155EA}"/>
              </a:ext>
            </a:extLst>
          </p:cNvPr>
          <p:cNvSpPr txBox="1"/>
          <p:nvPr/>
        </p:nvSpPr>
        <p:spPr>
          <a:xfrm>
            <a:off x="1365944" y="2493459"/>
            <a:ext cx="10387965" cy="20603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50000"/>
              </a:lnSpc>
            </a:pPr>
            <a:r>
              <a:rPr lang="en-US" sz="2800" b="1" dirty="0">
                <a:latin typeface="UTM Avo" panose="02040603050506020204" pitchFamily="18" charset="0"/>
              </a:rPr>
              <a:t>3 + 5        6		8 – 6        0		5 + 5        10</a:t>
            </a:r>
          </a:p>
          <a:p>
            <a:pPr>
              <a:lnSpc>
                <a:spcPct val="250000"/>
              </a:lnSpc>
            </a:pPr>
            <a:r>
              <a:rPr lang="en-US" sz="2800" b="1" dirty="0">
                <a:latin typeface="UTM Avo" panose="02040603050506020204" pitchFamily="18" charset="0"/>
              </a:rPr>
              <a:t>7 – 0        7		4 + 4        9		2 – 2         2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DE4F0144-9130-D705-DACE-2D51CF2C3C82}"/>
              </a:ext>
            </a:extLst>
          </p:cNvPr>
          <p:cNvSpPr/>
          <p:nvPr/>
        </p:nvSpPr>
        <p:spPr>
          <a:xfrm>
            <a:off x="2403543" y="2964827"/>
            <a:ext cx="576072" cy="50292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E3067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FE22A899-7797-EDF8-C305-1A5B93FAE6C9}"/>
              </a:ext>
            </a:extLst>
          </p:cNvPr>
          <p:cNvSpPr/>
          <p:nvPr/>
        </p:nvSpPr>
        <p:spPr>
          <a:xfrm>
            <a:off x="2403543" y="3993761"/>
            <a:ext cx="576072" cy="50292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E3067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A436E7EB-1138-A325-EC09-946E9CA643AB}"/>
              </a:ext>
            </a:extLst>
          </p:cNvPr>
          <p:cNvSpPr/>
          <p:nvPr/>
        </p:nvSpPr>
        <p:spPr>
          <a:xfrm>
            <a:off x="6144519" y="2964827"/>
            <a:ext cx="576072" cy="50292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E3067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DC75F00E-3D80-0D03-0A8F-B6FE41EC4B28}"/>
              </a:ext>
            </a:extLst>
          </p:cNvPr>
          <p:cNvSpPr/>
          <p:nvPr/>
        </p:nvSpPr>
        <p:spPr>
          <a:xfrm>
            <a:off x="6144519" y="3993761"/>
            <a:ext cx="576072" cy="50292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E3067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C17CCC74-A8EA-92E1-7942-E7D5DA5399D9}"/>
              </a:ext>
            </a:extLst>
          </p:cNvPr>
          <p:cNvSpPr/>
          <p:nvPr/>
        </p:nvSpPr>
        <p:spPr>
          <a:xfrm>
            <a:off x="9872795" y="2964827"/>
            <a:ext cx="576072" cy="50292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E3067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0FD45793-552C-E7B9-84A6-64390F1525F4}"/>
              </a:ext>
            </a:extLst>
          </p:cNvPr>
          <p:cNvSpPr/>
          <p:nvPr/>
        </p:nvSpPr>
        <p:spPr>
          <a:xfrm>
            <a:off x="9872795" y="3993761"/>
            <a:ext cx="576072" cy="50292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E3067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2484380" y="3002027"/>
            <a:ext cx="445664" cy="370464"/>
          </a:xfrm>
          <a:prstGeom prst="round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UTM Avo" panose="02040603050506020204" pitchFamily="18" charset="0"/>
                <a:ea typeface="SimSun" panose="02010600030101010101" pitchFamily="2" charset="-122"/>
              </a:rPr>
              <a:t>&gt;</a:t>
            </a:r>
            <a:endParaRPr kumimoji="0" lang="vi-VN" altLang="zh-CN" sz="2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16" name="Rounded Rectangle 6">
            <a:extLst>
              <a:ext uri="{FF2B5EF4-FFF2-40B4-BE49-F238E27FC236}">
                <a16:creationId xmlns:a16="http://schemas.microsoft.com/office/drawing/2014/main" id="{43732DCD-FF77-4347-BB0C-BD608C87CEDE}"/>
              </a:ext>
            </a:extLst>
          </p:cNvPr>
          <p:cNvSpPr/>
          <p:nvPr/>
        </p:nvSpPr>
        <p:spPr>
          <a:xfrm>
            <a:off x="2468747" y="4030961"/>
            <a:ext cx="445664" cy="370464"/>
          </a:xfrm>
          <a:prstGeom prst="round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zh-CN" sz="2800" b="1" dirty="0">
                <a:latin typeface="UTM Avo" panose="02040603050506020204" pitchFamily="18" charset="0"/>
                <a:ea typeface="SimSun" panose="02010600030101010101" pitchFamily="2" charset="-122"/>
              </a:rPr>
              <a:t>=</a:t>
            </a:r>
            <a:endParaRPr kumimoji="0" lang="vi-VN" altLang="zh-CN" sz="2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18" name="Rounded Rectangle 6">
            <a:extLst>
              <a:ext uri="{FF2B5EF4-FFF2-40B4-BE49-F238E27FC236}">
                <a16:creationId xmlns:a16="http://schemas.microsoft.com/office/drawing/2014/main" id="{FAC99266-D3FA-41F8-8E52-B4174BFD8C5E}"/>
              </a:ext>
            </a:extLst>
          </p:cNvPr>
          <p:cNvSpPr/>
          <p:nvPr/>
        </p:nvSpPr>
        <p:spPr>
          <a:xfrm>
            <a:off x="6209723" y="3002027"/>
            <a:ext cx="445664" cy="370464"/>
          </a:xfrm>
          <a:prstGeom prst="round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UTM Avo" panose="02040603050506020204" pitchFamily="18" charset="0"/>
                <a:ea typeface="SimSun" panose="02010600030101010101" pitchFamily="2" charset="-122"/>
              </a:rPr>
              <a:t>&gt;</a:t>
            </a:r>
            <a:endParaRPr kumimoji="0" lang="vi-VN" altLang="zh-CN" sz="2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19" name="Rounded Rectangle 6">
            <a:extLst>
              <a:ext uri="{FF2B5EF4-FFF2-40B4-BE49-F238E27FC236}">
                <a16:creationId xmlns:a16="http://schemas.microsoft.com/office/drawing/2014/main" id="{0446FD9B-0397-47B4-87D2-4D60FD6B4AFD}"/>
              </a:ext>
            </a:extLst>
          </p:cNvPr>
          <p:cNvSpPr/>
          <p:nvPr/>
        </p:nvSpPr>
        <p:spPr>
          <a:xfrm>
            <a:off x="6209723" y="4030961"/>
            <a:ext cx="445664" cy="370464"/>
          </a:xfrm>
          <a:prstGeom prst="round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zh-CN" sz="2800" b="1" dirty="0">
                <a:latin typeface="UTM Avo" panose="02040603050506020204" pitchFamily="18" charset="0"/>
                <a:ea typeface="SimSun" panose="02010600030101010101" pitchFamily="2" charset="-122"/>
              </a:rPr>
              <a:t>&lt;</a:t>
            </a:r>
            <a:endParaRPr kumimoji="0" lang="vi-VN" altLang="zh-CN" sz="2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20" name="Rounded Rectangle 6">
            <a:extLst>
              <a:ext uri="{FF2B5EF4-FFF2-40B4-BE49-F238E27FC236}">
                <a16:creationId xmlns:a16="http://schemas.microsoft.com/office/drawing/2014/main" id="{445D0129-DD73-4CB3-ADF8-F2C990E2215E}"/>
              </a:ext>
            </a:extLst>
          </p:cNvPr>
          <p:cNvSpPr/>
          <p:nvPr/>
        </p:nvSpPr>
        <p:spPr>
          <a:xfrm>
            <a:off x="9942792" y="3002027"/>
            <a:ext cx="445664" cy="370464"/>
          </a:xfrm>
          <a:prstGeom prst="round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zh-CN" sz="2800" b="1" dirty="0">
                <a:latin typeface="UTM Avo" panose="02040603050506020204" pitchFamily="18" charset="0"/>
                <a:ea typeface="SimSun" panose="02010600030101010101" pitchFamily="2" charset="-122"/>
              </a:rPr>
              <a:t>=</a:t>
            </a:r>
            <a:endParaRPr kumimoji="0" lang="vi-VN" altLang="zh-CN" sz="2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21" name="Rounded Rectangle 6">
            <a:extLst>
              <a:ext uri="{FF2B5EF4-FFF2-40B4-BE49-F238E27FC236}">
                <a16:creationId xmlns:a16="http://schemas.microsoft.com/office/drawing/2014/main" id="{7D351924-39A9-4D8E-992E-2C77350119C6}"/>
              </a:ext>
            </a:extLst>
          </p:cNvPr>
          <p:cNvSpPr/>
          <p:nvPr/>
        </p:nvSpPr>
        <p:spPr>
          <a:xfrm>
            <a:off x="9942792" y="4030961"/>
            <a:ext cx="445664" cy="370464"/>
          </a:xfrm>
          <a:prstGeom prst="round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zh-CN" sz="2800" b="1" dirty="0">
                <a:latin typeface="UTM Avo" panose="02040603050506020204" pitchFamily="18" charset="0"/>
                <a:ea typeface="SimSun" panose="02010600030101010101" pitchFamily="2" charset="-122"/>
              </a:rPr>
              <a:t>&lt;</a:t>
            </a:r>
            <a:endParaRPr kumimoji="0" lang="vi-VN" altLang="zh-CN" sz="2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7" grpId="0" animBg="1"/>
      <p:bldP spid="7" grpId="1" animBg="1"/>
      <p:bldP spid="16" grpId="0" animBg="1"/>
      <p:bldP spid="16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7"/>
          <p:cNvSpPr txBox="1"/>
          <p:nvPr/>
        </p:nvSpPr>
        <p:spPr>
          <a:xfrm>
            <a:off x="1645284" y="2135382"/>
            <a:ext cx="4065272" cy="20603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50000"/>
              </a:lnSpc>
            </a:pPr>
            <a:r>
              <a:rPr lang="en-US" alt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3 + 1 + 6 = </a:t>
            </a:r>
          </a:p>
          <a:p>
            <a:pPr>
              <a:lnSpc>
                <a:spcPct val="250000"/>
              </a:lnSpc>
            </a:pPr>
            <a:r>
              <a:rPr lang="en-US" alt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9 – 1 – 3 =</a:t>
            </a:r>
          </a:p>
        </p:txBody>
      </p:sp>
      <p:sp>
        <p:nvSpPr>
          <p:cNvPr id="9" name="Text Box 8"/>
          <p:cNvSpPr txBox="1"/>
          <p:nvPr/>
        </p:nvSpPr>
        <p:spPr>
          <a:xfrm>
            <a:off x="7357744" y="2136344"/>
            <a:ext cx="4065271" cy="20584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50000"/>
              </a:lnSpc>
            </a:pPr>
            <a:r>
              <a:rPr lang="en-US" alt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8 – 4 – 3 =</a:t>
            </a:r>
          </a:p>
          <a:p>
            <a:pPr>
              <a:lnSpc>
                <a:spcPct val="250000"/>
              </a:lnSpc>
            </a:pPr>
            <a:r>
              <a:rPr lang="en-US" alt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3 + 4 + 2 =</a:t>
            </a:r>
            <a:endParaRPr lang="vi-VN" altLang="en-US" sz="2800" b="1" dirty="0">
              <a:cs typeface="Arial" panose="020B0604020202020204" pitchFamily="34" charset="0"/>
            </a:endParaRPr>
          </a:p>
        </p:txBody>
      </p:sp>
      <p:sp>
        <p:nvSpPr>
          <p:cNvPr id="11" name="Text Box 10"/>
          <p:cNvSpPr txBox="1"/>
          <p:nvPr/>
        </p:nvSpPr>
        <p:spPr>
          <a:xfrm>
            <a:off x="3677920" y="2136344"/>
            <a:ext cx="1496604" cy="20584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50000"/>
              </a:lnSpc>
            </a:pPr>
            <a:r>
              <a:rPr lang="en-US" alt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10</a:t>
            </a:r>
          </a:p>
          <a:p>
            <a:pPr>
              <a:lnSpc>
                <a:spcPct val="250000"/>
              </a:lnSpc>
            </a:pPr>
            <a:r>
              <a:rPr lang="en-US" alt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5</a:t>
            </a:r>
            <a:endParaRPr lang="vi-VN" alt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 Box 11"/>
          <p:cNvSpPr txBox="1"/>
          <p:nvPr/>
        </p:nvSpPr>
        <p:spPr>
          <a:xfrm>
            <a:off x="9273540" y="2139679"/>
            <a:ext cx="1289050" cy="20551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50000"/>
              </a:lnSpc>
            </a:pPr>
            <a:r>
              <a:rPr lang="en-US" alt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vi-VN" alt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</a:t>
            </a:r>
          </a:p>
          <a:p>
            <a:pPr>
              <a:lnSpc>
                <a:spcPct val="250000"/>
              </a:lnSpc>
            </a:pPr>
            <a:r>
              <a:rPr lang="en-US" alt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vi-VN" alt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9</a:t>
            </a: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8E1BE870-2A79-B6DA-5D5D-5B09F9CAFD9C}"/>
              </a:ext>
            </a:extLst>
          </p:cNvPr>
          <p:cNvGrpSpPr/>
          <p:nvPr/>
        </p:nvGrpSpPr>
        <p:grpSpPr>
          <a:xfrm>
            <a:off x="507366" y="1115248"/>
            <a:ext cx="2549575" cy="562708"/>
            <a:chOff x="1230144" y="321217"/>
            <a:chExt cx="2450358" cy="562708"/>
          </a:xfrm>
        </p:grpSpPr>
        <p:sp>
          <p:nvSpPr>
            <p:cNvPr id="44" name="Rectangle: Rounded Corners 43">
              <a:extLst>
                <a:ext uri="{FF2B5EF4-FFF2-40B4-BE49-F238E27FC236}">
                  <a16:creationId xmlns:a16="http://schemas.microsoft.com/office/drawing/2014/main" id="{163916A6-873F-3BF3-D5D4-AE7A7E14AFF3}"/>
                </a:ext>
              </a:extLst>
            </p:cNvPr>
            <p:cNvSpPr/>
            <p:nvPr/>
          </p:nvSpPr>
          <p:spPr>
            <a:xfrm>
              <a:off x="1230144" y="321217"/>
              <a:ext cx="2450358" cy="562708"/>
            </a:xfrm>
            <a:prstGeom prst="roundRect">
              <a:avLst>
                <a:gd name="adj" fmla="val 49773"/>
              </a:avLst>
            </a:prstGeom>
            <a:solidFill>
              <a:srgbClr val="1F497D">
                <a:lumMod val="60000"/>
                <a:lumOff val="40000"/>
              </a:srgbClr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    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Tính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:</a:t>
              </a:r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18B48F86-0F5A-4FF1-C0C2-4833AD939708}"/>
                </a:ext>
              </a:extLst>
            </p:cNvPr>
            <p:cNvSpPr/>
            <p:nvPr/>
          </p:nvSpPr>
          <p:spPr>
            <a:xfrm>
              <a:off x="1278827" y="346525"/>
              <a:ext cx="509131" cy="537400"/>
            </a:xfrm>
            <a:prstGeom prst="ellipse">
              <a:avLst/>
            </a:prstGeom>
            <a:solidFill>
              <a:srgbClr val="FFC000"/>
            </a:solidFill>
            <a:ln w="38100" cap="flat" cmpd="sng" algn="ctr">
              <a:solidFill>
                <a:srgbClr val="0070C0"/>
              </a:solidFill>
              <a:prstDash val="solid"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  <a:sym typeface="Arial"/>
                </a:rPr>
                <a:t>5</a:t>
              </a:r>
            </a:p>
          </p:txBody>
        </p:sp>
      </p:grpSp>
      <p:pic>
        <p:nvPicPr>
          <p:cNvPr id="2" name="图片 12">
            <a:extLst>
              <a:ext uri="{FF2B5EF4-FFF2-40B4-BE49-F238E27FC236}">
                <a16:creationId xmlns:a16="http://schemas.microsoft.com/office/drawing/2014/main" id="{A8BB2927-72C9-6D73-1755-44458D08C04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-21591" y="4655104"/>
            <a:ext cx="2112802" cy="220289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1" grpId="1"/>
      <p:bldP spid="12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3"/>
          <p:cNvPicPr>
            <a:picLocks noGrp="1" noChangeAspect="1"/>
          </p:cNvPicPr>
          <p:nvPr>
            <p:ph sz="half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7969" y="4144736"/>
            <a:ext cx="2479675" cy="2479675"/>
          </a:xfrm>
          <a:prstGeom prst="rect">
            <a:avLst/>
          </a:prstGeom>
        </p:spPr>
      </p:pic>
      <p:sp>
        <p:nvSpPr>
          <p:cNvPr id="16" name="Text Box 15"/>
          <p:cNvSpPr txBox="1"/>
          <p:nvPr/>
        </p:nvSpPr>
        <p:spPr>
          <a:xfrm>
            <a:off x="3350360" y="5567717"/>
            <a:ext cx="26204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     +        = 9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E0337A66-05EC-23E7-6402-5D5A12A05FA1}"/>
              </a:ext>
            </a:extLst>
          </p:cNvPr>
          <p:cNvGrpSpPr/>
          <p:nvPr/>
        </p:nvGrpSpPr>
        <p:grpSpPr>
          <a:xfrm>
            <a:off x="558020" y="1052640"/>
            <a:ext cx="1794994" cy="713232"/>
            <a:chOff x="558020" y="1052640"/>
            <a:chExt cx="1794994" cy="713232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F8BA7975-6615-E435-9B40-B1DD22069C9B}"/>
                </a:ext>
              </a:extLst>
            </p:cNvPr>
            <p:cNvSpPr/>
            <p:nvPr/>
          </p:nvSpPr>
          <p:spPr>
            <a:xfrm>
              <a:off x="558020" y="1140556"/>
              <a:ext cx="529746" cy="537400"/>
            </a:xfrm>
            <a:prstGeom prst="ellipse">
              <a:avLst/>
            </a:prstGeom>
            <a:solidFill>
              <a:schemeClr val="bg1"/>
            </a:solidFill>
            <a:ln w="38100" cap="flat" cmpd="sng" algn="ctr">
              <a:solidFill>
                <a:srgbClr val="0070C0"/>
              </a:solidFill>
              <a:prstDash val="solid"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  <a:sym typeface="Arial"/>
                </a:rPr>
                <a:t>6</a:t>
              </a:r>
            </a:p>
          </p:txBody>
        </p:sp>
        <p:sp>
          <p:nvSpPr>
            <p:cNvPr id="6" name="Rectangles 10">
              <a:extLst>
                <a:ext uri="{FF2B5EF4-FFF2-40B4-BE49-F238E27FC236}">
                  <a16:creationId xmlns:a16="http://schemas.microsoft.com/office/drawing/2014/main" id="{983E9E0C-55FA-CB7D-117A-6FB0B3483CB7}"/>
                </a:ext>
              </a:extLst>
            </p:cNvPr>
            <p:cNvSpPr/>
            <p:nvPr/>
          </p:nvSpPr>
          <p:spPr>
            <a:xfrm>
              <a:off x="1239837" y="1052640"/>
              <a:ext cx="716915" cy="713232"/>
            </a:xfrm>
            <a:prstGeom prst="rect">
              <a:avLst/>
            </a:prstGeom>
            <a:noFill/>
            <a:ln w="38100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none" lIns="91440" tIns="45720" rIns="91440" bIns="45720" numCol="1" anchor="ctr" anchorCtr="0" compatLnSpc="1"/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kumimoji="0" lang="en-US" altLang="zh-CN" sz="2400" b="1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UTM Avo" panose="02040603050506020204" pitchFamily="18" charset="0"/>
                  <a:ea typeface="SimSun" panose="02010600030101010101" pitchFamily="2" charset="-122"/>
                  <a:cs typeface="Arial" panose="020B0604020202020204" pitchFamily="34" charset="0"/>
                </a:rPr>
                <a:t>Số</a:t>
              </a:r>
              <a:endParaRPr kumimoji="0" lang="zh-CN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UTM Avo" panose="02040603050506020204" pitchFamily="18" charset="0"/>
                <a:ea typeface="SimSun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5A2D12A3-5674-E1AD-DEFA-231BFC8EFB58}"/>
                </a:ext>
              </a:extLst>
            </p:cNvPr>
            <p:cNvSpPr txBox="1"/>
            <p:nvPr/>
          </p:nvSpPr>
          <p:spPr>
            <a:xfrm>
              <a:off x="1956752" y="1154736"/>
              <a:ext cx="39626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latin typeface="UTM Avo" panose="02040603050506020204" pitchFamily="18" charset="0"/>
                </a:rPr>
                <a:t>?</a:t>
              </a:r>
            </a:p>
          </p:txBody>
        </p:sp>
      </p:grpSp>
      <p:pic>
        <p:nvPicPr>
          <p:cNvPr id="29" name="Picture 28" descr="A drawing of a plant growing on a pole&#10;&#10;Description automatically generated">
            <a:extLst>
              <a:ext uri="{FF2B5EF4-FFF2-40B4-BE49-F238E27FC236}">
                <a16:creationId xmlns:a16="http://schemas.microsoft.com/office/drawing/2014/main" id="{8B810E6E-F201-EF9E-239D-47A445F8F9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69" t="24381" r="35313" b="7575"/>
          <a:stretch/>
        </p:blipFill>
        <p:spPr>
          <a:xfrm>
            <a:off x="3406298" y="1052640"/>
            <a:ext cx="6121083" cy="4067721"/>
          </a:xfrm>
          <a:prstGeom prst="rect">
            <a:avLst/>
          </a:prstGeom>
        </p:spPr>
      </p:pic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AB29606D-9848-CF31-256B-358FFA21AAEB}"/>
              </a:ext>
            </a:extLst>
          </p:cNvPr>
          <p:cNvSpPr/>
          <p:nvPr/>
        </p:nvSpPr>
        <p:spPr>
          <a:xfrm>
            <a:off x="3330448" y="5553900"/>
            <a:ext cx="576072" cy="50292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E3067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5BD069B8-9AAE-5D8B-B76F-70797860C1F5}"/>
              </a:ext>
            </a:extLst>
          </p:cNvPr>
          <p:cNvSpPr/>
          <p:nvPr/>
        </p:nvSpPr>
        <p:spPr>
          <a:xfrm>
            <a:off x="4429664" y="5553900"/>
            <a:ext cx="576072" cy="50292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E3067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36" name="Text Box 15">
            <a:extLst>
              <a:ext uri="{FF2B5EF4-FFF2-40B4-BE49-F238E27FC236}">
                <a16:creationId xmlns:a16="http://schemas.microsoft.com/office/drawing/2014/main" id="{774039DD-503D-2DDD-9A0E-1ED936C7A83E}"/>
              </a:ext>
            </a:extLst>
          </p:cNvPr>
          <p:cNvSpPr txBox="1"/>
          <p:nvPr/>
        </p:nvSpPr>
        <p:spPr>
          <a:xfrm>
            <a:off x="6488518" y="5567717"/>
            <a:ext cx="26204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9 –        = 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B59914DF-9BC8-8C7C-6FF2-12DCBAC17B87}"/>
              </a:ext>
            </a:extLst>
          </p:cNvPr>
          <p:cNvSpPr/>
          <p:nvPr/>
        </p:nvSpPr>
        <p:spPr>
          <a:xfrm>
            <a:off x="7206489" y="5553900"/>
            <a:ext cx="576072" cy="50292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E3067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6A4677B0-5CA6-C2AF-E10C-C7340C7F14BE}"/>
              </a:ext>
            </a:extLst>
          </p:cNvPr>
          <p:cNvSpPr/>
          <p:nvPr/>
        </p:nvSpPr>
        <p:spPr>
          <a:xfrm>
            <a:off x="8305705" y="5553900"/>
            <a:ext cx="576072" cy="50292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E3067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39" name="Rounded Rectangle 6">
            <a:extLst>
              <a:ext uri="{FF2B5EF4-FFF2-40B4-BE49-F238E27FC236}">
                <a16:creationId xmlns:a16="http://schemas.microsoft.com/office/drawing/2014/main" id="{B26C6A96-E974-BBB2-953A-CFAFD805B9BC}"/>
              </a:ext>
            </a:extLst>
          </p:cNvPr>
          <p:cNvSpPr/>
          <p:nvPr/>
        </p:nvSpPr>
        <p:spPr>
          <a:xfrm>
            <a:off x="3395652" y="5620128"/>
            <a:ext cx="445664" cy="370464"/>
          </a:xfrm>
          <a:prstGeom prst="round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UTM Avo" panose="02040603050506020204" pitchFamily="18" charset="0"/>
                <a:ea typeface="SimSun" panose="02010600030101010101" pitchFamily="2" charset="-122"/>
              </a:rPr>
              <a:t>6</a:t>
            </a:r>
            <a:endParaRPr kumimoji="0" lang="vi-VN" altLang="zh-CN" sz="2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40" name="Rounded Rectangle 6">
            <a:extLst>
              <a:ext uri="{FF2B5EF4-FFF2-40B4-BE49-F238E27FC236}">
                <a16:creationId xmlns:a16="http://schemas.microsoft.com/office/drawing/2014/main" id="{FD38F532-6204-E418-5F2D-5A43A9A53A41}"/>
              </a:ext>
            </a:extLst>
          </p:cNvPr>
          <p:cNvSpPr/>
          <p:nvPr/>
        </p:nvSpPr>
        <p:spPr>
          <a:xfrm>
            <a:off x="4494868" y="5627385"/>
            <a:ext cx="445664" cy="370464"/>
          </a:xfrm>
          <a:prstGeom prst="round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UTM Avo" panose="02040603050506020204" pitchFamily="18" charset="0"/>
                <a:ea typeface="SimSun" panose="02010600030101010101" pitchFamily="2" charset="-122"/>
              </a:rPr>
              <a:t>3</a:t>
            </a:r>
            <a:endParaRPr kumimoji="0" lang="vi-VN" altLang="zh-CN" sz="2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41" name="Rounded Rectangle 6">
            <a:extLst>
              <a:ext uri="{FF2B5EF4-FFF2-40B4-BE49-F238E27FC236}">
                <a16:creationId xmlns:a16="http://schemas.microsoft.com/office/drawing/2014/main" id="{4E675D77-35A4-9639-0557-B753756A9492}"/>
              </a:ext>
            </a:extLst>
          </p:cNvPr>
          <p:cNvSpPr/>
          <p:nvPr/>
        </p:nvSpPr>
        <p:spPr>
          <a:xfrm>
            <a:off x="7271693" y="5620128"/>
            <a:ext cx="445664" cy="370464"/>
          </a:xfrm>
          <a:prstGeom prst="round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UTM Avo" panose="02040603050506020204" pitchFamily="18" charset="0"/>
                <a:ea typeface="SimSun" panose="02010600030101010101" pitchFamily="2" charset="-122"/>
              </a:rPr>
              <a:t>6</a:t>
            </a:r>
            <a:endParaRPr kumimoji="0" lang="vi-VN" altLang="zh-CN" sz="2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42" name="Rounded Rectangle 6">
            <a:extLst>
              <a:ext uri="{FF2B5EF4-FFF2-40B4-BE49-F238E27FC236}">
                <a16:creationId xmlns:a16="http://schemas.microsoft.com/office/drawing/2014/main" id="{36BBA837-B4FA-7499-587F-E76359465200}"/>
              </a:ext>
            </a:extLst>
          </p:cNvPr>
          <p:cNvSpPr/>
          <p:nvPr/>
        </p:nvSpPr>
        <p:spPr>
          <a:xfrm>
            <a:off x="8370909" y="5627385"/>
            <a:ext cx="445664" cy="370464"/>
          </a:xfrm>
          <a:prstGeom prst="round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UTM Avo" panose="02040603050506020204" pitchFamily="18" charset="0"/>
                <a:ea typeface="SimSun" panose="02010600030101010101" pitchFamily="2" charset="-122"/>
              </a:rPr>
              <a:t>3</a:t>
            </a:r>
            <a:endParaRPr kumimoji="0" lang="vi-VN" altLang="zh-CN" sz="2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32" grpId="0" animBg="1"/>
      <p:bldP spid="35" grpId="0" animBg="1"/>
      <p:bldP spid="36" grpId="0"/>
      <p:bldP spid="37" grpId="0" animBg="1"/>
      <p:bldP spid="38" grpId="0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2" grpId="0" animBg="1"/>
      <p:bldP spid="42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6BBE01-E0B3-9D5C-B213-EE35DEEB14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chicks eating from a plate&#10;&#10;Description automatically generated">
            <a:extLst>
              <a:ext uri="{FF2B5EF4-FFF2-40B4-BE49-F238E27FC236}">
                <a16:creationId xmlns:a16="http://schemas.microsoft.com/office/drawing/2014/main" id="{7F30BD36-F508-657E-7BB4-D1C3AC5913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5" t="29470" r="29597" b="9870"/>
          <a:stretch/>
        </p:blipFill>
        <p:spPr>
          <a:xfrm>
            <a:off x="2231922" y="1335953"/>
            <a:ext cx="7728155" cy="3592132"/>
          </a:xfrm>
          <a:prstGeom prst="rect">
            <a:avLst/>
          </a:prstGeom>
        </p:spPr>
      </p:pic>
      <p:pic>
        <p:nvPicPr>
          <p:cNvPr id="9" name="图片 3">
            <a:extLst>
              <a:ext uri="{FF2B5EF4-FFF2-40B4-BE49-F238E27FC236}">
                <a16:creationId xmlns:a16="http://schemas.microsoft.com/office/drawing/2014/main" id="{68AE6025-DEE6-8F34-1EDC-82636BDC533E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7969" y="4144736"/>
            <a:ext cx="2479675" cy="2479675"/>
          </a:xfrm>
          <a:prstGeom prst="rect">
            <a:avLst/>
          </a:prstGeom>
        </p:spPr>
      </p:pic>
      <p:sp>
        <p:nvSpPr>
          <p:cNvPr id="16" name="Text Box 15">
            <a:extLst>
              <a:ext uri="{FF2B5EF4-FFF2-40B4-BE49-F238E27FC236}">
                <a16:creationId xmlns:a16="http://schemas.microsoft.com/office/drawing/2014/main" id="{65EEE043-934F-E8F7-345A-47971C5563BC}"/>
              </a:ext>
            </a:extLst>
          </p:cNvPr>
          <p:cNvSpPr txBox="1"/>
          <p:nvPr/>
        </p:nvSpPr>
        <p:spPr>
          <a:xfrm>
            <a:off x="3350360" y="5567717"/>
            <a:ext cx="29110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     +        = 10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737936FF-458D-9222-CF5A-C40F19711BDF}"/>
              </a:ext>
            </a:extLst>
          </p:cNvPr>
          <p:cNvGrpSpPr/>
          <p:nvPr/>
        </p:nvGrpSpPr>
        <p:grpSpPr>
          <a:xfrm>
            <a:off x="558020" y="1052640"/>
            <a:ext cx="1794994" cy="713232"/>
            <a:chOff x="558020" y="1052640"/>
            <a:chExt cx="1794994" cy="713232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C9744456-5156-0CEA-C27C-E044C0BBB077}"/>
                </a:ext>
              </a:extLst>
            </p:cNvPr>
            <p:cNvSpPr/>
            <p:nvPr/>
          </p:nvSpPr>
          <p:spPr>
            <a:xfrm>
              <a:off x="558020" y="1140556"/>
              <a:ext cx="529746" cy="537400"/>
            </a:xfrm>
            <a:prstGeom prst="ellipse">
              <a:avLst/>
            </a:prstGeom>
            <a:solidFill>
              <a:schemeClr val="bg1"/>
            </a:solidFill>
            <a:ln w="38100" cap="flat" cmpd="sng" algn="ctr">
              <a:solidFill>
                <a:srgbClr val="0070C0"/>
              </a:solidFill>
              <a:prstDash val="solid"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  <a:sym typeface="Arial"/>
                </a:rPr>
                <a:t>6</a:t>
              </a:r>
            </a:p>
          </p:txBody>
        </p:sp>
        <p:sp>
          <p:nvSpPr>
            <p:cNvPr id="6" name="Rectangles 10">
              <a:extLst>
                <a:ext uri="{FF2B5EF4-FFF2-40B4-BE49-F238E27FC236}">
                  <a16:creationId xmlns:a16="http://schemas.microsoft.com/office/drawing/2014/main" id="{FF827666-1FBF-BAE9-581B-9B95E0BE5617}"/>
                </a:ext>
              </a:extLst>
            </p:cNvPr>
            <p:cNvSpPr/>
            <p:nvPr/>
          </p:nvSpPr>
          <p:spPr>
            <a:xfrm>
              <a:off x="1239837" y="1052640"/>
              <a:ext cx="716915" cy="713232"/>
            </a:xfrm>
            <a:prstGeom prst="rect">
              <a:avLst/>
            </a:prstGeom>
            <a:noFill/>
            <a:ln w="38100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none" lIns="91440" tIns="45720" rIns="91440" bIns="45720" numCol="1" anchor="ctr" anchorCtr="0" compatLnSpc="1"/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kumimoji="0" lang="en-US" altLang="zh-CN" sz="2400" b="1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UTM Avo" panose="02040603050506020204" pitchFamily="18" charset="0"/>
                  <a:ea typeface="SimSun" panose="02010600030101010101" pitchFamily="2" charset="-122"/>
                  <a:cs typeface="Arial" panose="020B0604020202020204" pitchFamily="34" charset="0"/>
                </a:rPr>
                <a:t>Số</a:t>
              </a:r>
              <a:endParaRPr kumimoji="0" lang="zh-CN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UTM Avo" panose="02040603050506020204" pitchFamily="18" charset="0"/>
                <a:ea typeface="SimSun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AD21314-E7F7-B982-8A77-81B1A2C5CA1C}"/>
                </a:ext>
              </a:extLst>
            </p:cNvPr>
            <p:cNvSpPr txBox="1"/>
            <p:nvPr/>
          </p:nvSpPr>
          <p:spPr>
            <a:xfrm>
              <a:off x="1956752" y="1154736"/>
              <a:ext cx="39626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latin typeface="UTM Avo" panose="02040603050506020204" pitchFamily="18" charset="0"/>
                </a:rPr>
                <a:t>?</a:t>
              </a:r>
            </a:p>
          </p:txBody>
        </p:sp>
      </p:grp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56A583A7-C2D9-8519-1BDC-E67A75029F41}"/>
              </a:ext>
            </a:extLst>
          </p:cNvPr>
          <p:cNvSpPr/>
          <p:nvPr/>
        </p:nvSpPr>
        <p:spPr>
          <a:xfrm>
            <a:off x="3330448" y="5553900"/>
            <a:ext cx="576072" cy="50292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E3067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6108770A-33AC-9863-2046-4284949CAFF5}"/>
              </a:ext>
            </a:extLst>
          </p:cNvPr>
          <p:cNvSpPr/>
          <p:nvPr/>
        </p:nvSpPr>
        <p:spPr>
          <a:xfrm>
            <a:off x="4429664" y="5553900"/>
            <a:ext cx="576072" cy="50292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E3067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36" name="Text Box 15">
            <a:extLst>
              <a:ext uri="{FF2B5EF4-FFF2-40B4-BE49-F238E27FC236}">
                <a16:creationId xmlns:a16="http://schemas.microsoft.com/office/drawing/2014/main" id="{4A561BEC-0334-9522-A2AC-083553AA36C4}"/>
              </a:ext>
            </a:extLst>
          </p:cNvPr>
          <p:cNvSpPr txBox="1"/>
          <p:nvPr/>
        </p:nvSpPr>
        <p:spPr>
          <a:xfrm>
            <a:off x="6653618" y="5567717"/>
            <a:ext cx="26204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10 –        = 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CDE8AA1F-71EB-CE12-0797-6C2829D0C65A}"/>
              </a:ext>
            </a:extLst>
          </p:cNvPr>
          <p:cNvSpPr/>
          <p:nvPr/>
        </p:nvSpPr>
        <p:spPr>
          <a:xfrm>
            <a:off x="7625589" y="5553900"/>
            <a:ext cx="576072" cy="50292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E3067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C4BC74C7-68E8-03E2-0E49-0A9405E649C6}"/>
              </a:ext>
            </a:extLst>
          </p:cNvPr>
          <p:cNvSpPr/>
          <p:nvPr/>
        </p:nvSpPr>
        <p:spPr>
          <a:xfrm>
            <a:off x="8724805" y="5553900"/>
            <a:ext cx="576072" cy="50292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E3067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39" name="Rounded Rectangle 6">
            <a:extLst>
              <a:ext uri="{FF2B5EF4-FFF2-40B4-BE49-F238E27FC236}">
                <a16:creationId xmlns:a16="http://schemas.microsoft.com/office/drawing/2014/main" id="{C02BF2BA-4871-9242-EE9D-43AEEFC16B2E}"/>
              </a:ext>
            </a:extLst>
          </p:cNvPr>
          <p:cNvSpPr/>
          <p:nvPr/>
        </p:nvSpPr>
        <p:spPr>
          <a:xfrm>
            <a:off x="3395652" y="5620128"/>
            <a:ext cx="445664" cy="370464"/>
          </a:xfrm>
          <a:prstGeom prst="round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UTM Avo" panose="02040603050506020204" pitchFamily="18" charset="0"/>
                <a:ea typeface="SimSun" panose="02010600030101010101" pitchFamily="2" charset="-122"/>
              </a:rPr>
              <a:t>8</a:t>
            </a:r>
            <a:endParaRPr kumimoji="0" lang="vi-VN" altLang="zh-CN" sz="2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40" name="Rounded Rectangle 6">
            <a:extLst>
              <a:ext uri="{FF2B5EF4-FFF2-40B4-BE49-F238E27FC236}">
                <a16:creationId xmlns:a16="http://schemas.microsoft.com/office/drawing/2014/main" id="{48BD7603-766D-18B1-3157-BCC53CD28770}"/>
              </a:ext>
            </a:extLst>
          </p:cNvPr>
          <p:cNvSpPr/>
          <p:nvPr/>
        </p:nvSpPr>
        <p:spPr>
          <a:xfrm>
            <a:off x="4494868" y="5627385"/>
            <a:ext cx="445664" cy="370464"/>
          </a:xfrm>
          <a:prstGeom prst="round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UTM Avo" panose="02040603050506020204" pitchFamily="18" charset="0"/>
                <a:ea typeface="SimSun" panose="02010600030101010101" pitchFamily="2" charset="-122"/>
              </a:rPr>
              <a:t>2</a:t>
            </a:r>
            <a:endParaRPr kumimoji="0" lang="vi-VN" altLang="zh-CN" sz="2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41" name="Rounded Rectangle 6">
            <a:extLst>
              <a:ext uri="{FF2B5EF4-FFF2-40B4-BE49-F238E27FC236}">
                <a16:creationId xmlns:a16="http://schemas.microsoft.com/office/drawing/2014/main" id="{F34D1117-2750-FD8E-3EA3-0FAE7405B2AF}"/>
              </a:ext>
            </a:extLst>
          </p:cNvPr>
          <p:cNvSpPr/>
          <p:nvPr/>
        </p:nvSpPr>
        <p:spPr>
          <a:xfrm>
            <a:off x="7690793" y="5620128"/>
            <a:ext cx="445664" cy="370464"/>
          </a:xfrm>
          <a:prstGeom prst="round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UTM Avo" panose="02040603050506020204" pitchFamily="18" charset="0"/>
                <a:ea typeface="SimSun" panose="02010600030101010101" pitchFamily="2" charset="-122"/>
              </a:rPr>
              <a:t>8</a:t>
            </a:r>
            <a:endParaRPr kumimoji="0" lang="vi-VN" altLang="zh-CN" sz="2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42" name="Rounded Rectangle 6">
            <a:extLst>
              <a:ext uri="{FF2B5EF4-FFF2-40B4-BE49-F238E27FC236}">
                <a16:creationId xmlns:a16="http://schemas.microsoft.com/office/drawing/2014/main" id="{5DCB5738-7B10-6AF4-0C5D-F93D0F21DAAC}"/>
              </a:ext>
            </a:extLst>
          </p:cNvPr>
          <p:cNvSpPr/>
          <p:nvPr/>
        </p:nvSpPr>
        <p:spPr>
          <a:xfrm>
            <a:off x="8790009" y="5627385"/>
            <a:ext cx="445664" cy="370464"/>
          </a:xfrm>
          <a:prstGeom prst="round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UTM Avo" panose="02040603050506020204" pitchFamily="18" charset="0"/>
                <a:ea typeface="SimSun" panose="02010600030101010101" pitchFamily="2" charset="-122"/>
              </a:rPr>
              <a:t>2</a:t>
            </a:r>
            <a:endParaRPr kumimoji="0" lang="vi-VN" altLang="zh-CN" sz="2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340877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32" grpId="0" animBg="1"/>
      <p:bldP spid="35" grpId="0" animBg="1"/>
      <p:bldP spid="36" grpId="0"/>
      <p:bldP spid="37" grpId="0" animBg="1"/>
      <p:bldP spid="38" grpId="0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2" grpId="0" animBg="1"/>
      <p:bldP spid="42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wood sign with a nail attached to it&#10;&#10;Description automatically generated">
            <a:extLst>
              <a:ext uri="{FF2B5EF4-FFF2-40B4-BE49-F238E27FC236}">
                <a16:creationId xmlns:a16="http://schemas.microsoft.com/office/drawing/2014/main" id="{E5D113B0-8997-7679-0581-B6DCCB6397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80817" y="-160327"/>
            <a:ext cx="4490768" cy="290973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15AD00A-538E-9385-A224-3B28DEE53D64}"/>
              </a:ext>
            </a:extLst>
          </p:cNvPr>
          <p:cNvSpPr txBox="1"/>
          <p:nvPr/>
        </p:nvSpPr>
        <p:spPr>
          <a:xfrm>
            <a:off x="7303699" y="1065626"/>
            <a:ext cx="3657600" cy="127458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Calibri"/>
                <a:cs typeface="Calibri"/>
              </a:rPr>
              <a:t>BẠCH TUYẾT</a:t>
            </a:r>
          </a:p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Calibri"/>
                <a:cs typeface="Calibri"/>
              </a:rPr>
              <a:t>VÀ BẢY CHÚ LÙN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8F96E05-DF85-ED1A-973A-D2C1B719C90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04105" cy="785131"/>
          </a:xfrm>
          <a:prstGeom prst="rect">
            <a:avLst/>
          </a:prstGeom>
          <a:solidFill>
            <a:sysClr val="window" lastClr="FFFFFF"/>
          </a:solidFill>
        </p:spPr>
      </p:pic>
      <p:pic>
        <p:nvPicPr>
          <p:cNvPr id="8" name="Snow White Instrumental">
            <a:hlinkClick r:id="" action="ppaction://media"/>
            <a:extLst>
              <a:ext uri="{FF2B5EF4-FFF2-40B4-BE49-F238E27FC236}">
                <a16:creationId xmlns:a16="http://schemas.microsoft.com/office/drawing/2014/main" id="{CD8E7DF1-C59B-1748-1658-E8F4AD4D0ED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2212300" y="-84963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583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65152" numSld="999" showWhenStopped="0">
                <p:cTn id="1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0" name="Picture 8" descr="C:\Users\ADMIN\Desktop\Bach tuyet\RjAwOTQ4MTUyNEI3QjJCRTc2RjA6ZDA1ZjJmYTY2MjBkNDYzY2ZlZDNiOTA1Y2YxYTk1NzA6Ojo6OjA=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50431" y1="17647" x2="56466" y2="31120"/>
                        <a14:foregroundMark x1="79526" y1="14611" x2="53879" y2="29412"/>
                        <a14:foregroundMark x1="77586" y1="15180" x2="59914" y2="22960"/>
                        <a14:foregroundMark x1="53017" y1="6641" x2="44397" y2="25427"/>
                        <a14:foregroundMark x1="57328" y1="8918" x2="88793" y2="17837"/>
                        <a14:foregroundMark x1="54526" y1="6072" x2="66810" y2="9488"/>
                        <a14:foregroundMark x1="76509" y1="31499" x2="69397" y2="43643"/>
                        <a14:foregroundMark x1="95690" y1="16698" x2="76940" y2="10247"/>
                        <a14:foregroundMark x1="77586" y1="33776" x2="74353" y2="40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00000">
            <a:off x="153360" y="4717575"/>
            <a:ext cx="1649169" cy="1879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2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01615" y="-1157388"/>
            <a:ext cx="4727083" cy="8021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365F042-B4BB-CE41-E77E-BB0E28ACEA4A}"/>
              </a:ext>
            </a:extLst>
          </p:cNvPr>
          <p:cNvSpPr/>
          <p:nvPr/>
        </p:nvSpPr>
        <p:spPr>
          <a:xfrm>
            <a:off x="1250061" y="390916"/>
            <a:ext cx="9684143" cy="4681860"/>
          </a:xfrm>
          <a:prstGeom prst="roundRect">
            <a:avLst/>
          </a:prstGeom>
          <a:ln>
            <a:noFill/>
          </a:ln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121920" tIns="60960" rIns="121920" bIns="60960" rtlCol="0" anchor="ctr"/>
          <a:lstStyle/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ptos" panose="020B0004020202020204" pitchFamily="34" charset="0"/>
                <a:cs typeface="Times New Roman"/>
              </a:rPr>
              <a:t>HƯỚNG DẪN</a:t>
            </a:r>
            <a:endParaRPr kumimoji="0" lang="en-US" sz="32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Aptos" panose="020B0004020202020204" pitchFamily="34" charset="0"/>
              <a:cs typeface="Times New Roman"/>
            </a:endParaRPr>
          </a:p>
          <a:p>
            <a:pPr marL="0" marR="0" lvl="0" indent="0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ptos" panose="020B0004020202020204" pitchFamily="34" charset="0"/>
                <a:cs typeface="Times New Roman"/>
              </a:rPr>
              <a:t>- GV click </a:t>
            </a:r>
            <a:r>
              <a:rPr kumimoji="0" lang="en-US" sz="2667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ptos" panose="020B0004020202020204" pitchFamily="34" charset="0"/>
                <a:cs typeface="Times New Roman"/>
              </a:rPr>
              <a:t>vào</a:t>
            </a:r>
            <a:r>
              <a:rPr kumimoji="0" lang="en-US" sz="2667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ptos" panose="020B0004020202020204" pitchFamily="34" charset="0"/>
                <a:cs typeface="Times New Roman"/>
              </a:rPr>
              <a:t> “PLAY” </a:t>
            </a:r>
            <a:r>
              <a:rPr kumimoji="0" lang="en-US" sz="2667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ptos" panose="020B0004020202020204" pitchFamily="34" charset="0"/>
                <a:cs typeface="Times New Roman"/>
              </a:rPr>
              <a:t>để</a:t>
            </a:r>
            <a:r>
              <a:rPr kumimoji="0" lang="en-US" sz="2667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ptos" panose="020B0004020202020204" pitchFamily="34" charset="0"/>
                <a:cs typeface="Times New Roman"/>
              </a:rPr>
              <a:t> </a:t>
            </a:r>
            <a:r>
              <a:rPr kumimoji="0" lang="en-US" sz="2667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ptos" panose="020B0004020202020204" pitchFamily="34" charset="0"/>
                <a:cs typeface="Times New Roman"/>
              </a:rPr>
              <a:t>bắt</a:t>
            </a:r>
            <a:r>
              <a:rPr kumimoji="0" lang="en-US" sz="2667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ptos" panose="020B0004020202020204" pitchFamily="34" charset="0"/>
                <a:cs typeface="Times New Roman"/>
              </a:rPr>
              <a:t> </a:t>
            </a:r>
            <a:r>
              <a:rPr kumimoji="0" lang="en-US" sz="2667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ptos" panose="020B0004020202020204" pitchFamily="34" charset="0"/>
                <a:cs typeface="Times New Roman"/>
              </a:rPr>
              <a:t>đầu</a:t>
            </a:r>
            <a:r>
              <a:rPr kumimoji="0" lang="en-US" sz="2667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ptos" panose="020B0004020202020204" pitchFamily="34" charset="0"/>
                <a:cs typeface="Times New Roman"/>
              </a:rPr>
              <a:t> </a:t>
            </a:r>
            <a:r>
              <a:rPr kumimoji="0" lang="en-US" sz="2667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ptos" panose="020B0004020202020204" pitchFamily="34" charset="0"/>
                <a:cs typeface="Times New Roman"/>
              </a:rPr>
              <a:t>trò</a:t>
            </a:r>
            <a:r>
              <a:rPr kumimoji="0" lang="en-US" sz="2667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ptos" panose="020B0004020202020204" pitchFamily="34" charset="0"/>
                <a:cs typeface="Times New Roman"/>
              </a:rPr>
              <a:t> </a:t>
            </a:r>
            <a:r>
              <a:rPr kumimoji="0" lang="en-US" sz="2667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ptos" panose="020B0004020202020204" pitchFamily="34" charset="0"/>
                <a:cs typeface="Times New Roman"/>
              </a:rPr>
              <a:t>chơi</a:t>
            </a:r>
            <a:r>
              <a:rPr kumimoji="0" lang="en-US" sz="2667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ptos" panose="020B0004020202020204" pitchFamily="34" charset="0"/>
                <a:cs typeface="Times New Roman"/>
              </a:rPr>
              <a:t>.</a:t>
            </a:r>
          </a:p>
          <a:p>
            <a:pPr marL="0" marR="0" lvl="0" indent="0" algn="just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ptos" panose="020B0004020202020204" pitchFamily="34" charset="0"/>
                <a:cs typeface="Times New Roman"/>
              </a:rPr>
              <a:t>- </a:t>
            </a:r>
            <a:r>
              <a:rPr kumimoji="0" lang="en-US" sz="2667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ptos" panose="020B0004020202020204" pitchFamily="34" charset="0"/>
                <a:cs typeface="Times New Roman"/>
              </a:rPr>
              <a:t>Chọn</a:t>
            </a:r>
            <a:r>
              <a:rPr kumimoji="0" lang="en-US" sz="2667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ptos" panose="020B0004020202020204" pitchFamily="34" charset="0"/>
                <a:cs typeface="Times New Roman"/>
              </a:rPr>
              <a:t> </a:t>
            </a:r>
            <a:r>
              <a:rPr kumimoji="0" lang="en-US" sz="2667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ptos" panose="020B0004020202020204" pitchFamily="34" charset="0"/>
                <a:cs typeface="Times New Roman"/>
              </a:rPr>
              <a:t>đáp</a:t>
            </a:r>
            <a:r>
              <a:rPr kumimoji="0" lang="en-US" sz="2667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ptos" panose="020B0004020202020204" pitchFamily="34" charset="0"/>
                <a:cs typeface="Times New Roman"/>
              </a:rPr>
              <a:t> </a:t>
            </a:r>
            <a:r>
              <a:rPr kumimoji="0" lang="en-US" sz="2667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ptos" panose="020B0004020202020204" pitchFamily="34" charset="0"/>
                <a:cs typeface="Times New Roman"/>
              </a:rPr>
              <a:t>án</a:t>
            </a:r>
            <a:r>
              <a:rPr kumimoji="0" lang="en-US" sz="2667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ptos" panose="020B0004020202020204" pitchFamily="34" charset="0"/>
                <a:cs typeface="Times New Roman"/>
              </a:rPr>
              <a:t> </a:t>
            </a:r>
            <a:r>
              <a:rPr kumimoji="0" lang="en-US" sz="2667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ptos" panose="020B0004020202020204" pitchFamily="34" charset="0"/>
                <a:cs typeface="Times New Roman"/>
              </a:rPr>
              <a:t>bằng</a:t>
            </a:r>
            <a:r>
              <a:rPr kumimoji="0" lang="en-US" sz="2667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ptos" panose="020B0004020202020204" pitchFamily="34" charset="0"/>
                <a:cs typeface="Times New Roman"/>
              </a:rPr>
              <a:t> </a:t>
            </a:r>
            <a:r>
              <a:rPr kumimoji="0" lang="en-US" sz="2667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ptos" panose="020B0004020202020204" pitchFamily="34" charset="0"/>
                <a:cs typeface="Times New Roman"/>
              </a:rPr>
              <a:t>cách</a:t>
            </a:r>
            <a:r>
              <a:rPr kumimoji="0" lang="en-US" sz="2667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ptos" panose="020B0004020202020204" pitchFamily="34" charset="0"/>
                <a:cs typeface="Times New Roman"/>
              </a:rPr>
              <a:t> click </a:t>
            </a:r>
            <a:r>
              <a:rPr kumimoji="0" lang="en-US" sz="2667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ptos" panose="020B0004020202020204" pitchFamily="34" charset="0"/>
                <a:cs typeface="Times New Roman"/>
              </a:rPr>
              <a:t>vào</a:t>
            </a:r>
            <a:r>
              <a:rPr kumimoji="0" lang="en-US" sz="2667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ptos" panose="020B0004020202020204" pitchFamily="34" charset="0"/>
                <a:cs typeface="Times New Roman"/>
              </a:rPr>
              <a:t> </a:t>
            </a:r>
            <a:r>
              <a:rPr kumimoji="0" lang="en-US" sz="2667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ptos" panose="020B0004020202020204" pitchFamily="34" charset="0"/>
                <a:cs typeface="Times New Roman"/>
              </a:rPr>
              <a:t>các</a:t>
            </a:r>
            <a:r>
              <a:rPr kumimoji="0" lang="en-US" sz="2667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ptos" panose="020B0004020202020204" pitchFamily="34" charset="0"/>
                <a:cs typeface="Times New Roman"/>
              </a:rPr>
              <a:t> ô </a:t>
            </a:r>
            <a:r>
              <a:rPr kumimoji="0" lang="en-US" sz="2667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ptos" panose="020B0004020202020204" pitchFamily="34" charset="0"/>
                <a:cs typeface="Times New Roman"/>
              </a:rPr>
              <a:t>đáp</a:t>
            </a:r>
            <a:r>
              <a:rPr kumimoji="0" lang="en-US" sz="2667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ptos" panose="020B0004020202020204" pitchFamily="34" charset="0"/>
                <a:cs typeface="Times New Roman"/>
              </a:rPr>
              <a:t> </a:t>
            </a:r>
            <a:r>
              <a:rPr kumimoji="0" lang="en-US" sz="2667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ptos" panose="020B0004020202020204" pitchFamily="34" charset="0"/>
                <a:cs typeface="Times New Roman"/>
              </a:rPr>
              <a:t>án</a:t>
            </a:r>
            <a:r>
              <a:rPr kumimoji="0" lang="en-US" sz="2667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ptos" panose="020B0004020202020204" pitchFamily="34" charset="0"/>
                <a:cs typeface="Times New Roman"/>
              </a:rPr>
              <a:t> </a:t>
            </a:r>
            <a:r>
              <a:rPr kumimoji="0" lang="en-US" sz="2667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ptos" panose="020B0004020202020204" pitchFamily="34" charset="0"/>
                <a:cs typeface="Times New Roman"/>
              </a:rPr>
              <a:t>tương</a:t>
            </a:r>
            <a:r>
              <a:rPr kumimoji="0" lang="en-US" sz="2667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ptos" panose="020B0004020202020204" pitchFamily="34" charset="0"/>
                <a:cs typeface="Times New Roman"/>
              </a:rPr>
              <a:t> </a:t>
            </a:r>
            <a:r>
              <a:rPr kumimoji="0" lang="en-US" sz="2667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ptos" panose="020B0004020202020204" pitchFamily="34" charset="0"/>
                <a:cs typeface="Times New Roman"/>
              </a:rPr>
              <a:t>ứng</a:t>
            </a:r>
            <a:r>
              <a:rPr kumimoji="0" lang="en-US" sz="2667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ptos" panose="020B0004020202020204" pitchFamily="34" charset="0"/>
                <a:cs typeface="Times New Roman"/>
              </a:rPr>
              <a:t>. </a:t>
            </a:r>
          </a:p>
          <a:p>
            <a:pPr marL="0" marR="0" lvl="0" indent="0" algn="just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ptos" panose="020B0004020202020204" pitchFamily="34" charset="0"/>
                <a:cs typeface="Times New Roman"/>
              </a:rPr>
              <a:t>- Click </a:t>
            </a:r>
            <a:r>
              <a:rPr kumimoji="0" lang="en-US" sz="2667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ptos" panose="020B0004020202020204" pitchFamily="34" charset="0"/>
                <a:cs typeface="Times New Roman"/>
              </a:rPr>
              <a:t>vào</a:t>
            </a:r>
            <a:r>
              <a:rPr kumimoji="0" lang="en-US" sz="2667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ptos" panose="020B0004020202020204" pitchFamily="34" charset="0"/>
                <a:cs typeface="Times New Roman"/>
              </a:rPr>
              <a:t> </a:t>
            </a:r>
            <a:r>
              <a:rPr kumimoji="0" lang="en-US" sz="2667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ptos" panose="020B0004020202020204" pitchFamily="34" charset="0"/>
                <a:cs typeface="Times New Roman"/>
              </a:rPr>
              <a:t>mũi</a:t>
            </a:r>
            <a:r>
              <a:rPr kumimoji="0" lang="en-US" sz="2667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ptos" panose="020B0004020202020204" pitchFamily="34" charset="0"/>
                <a:cs typeface="Times New Roman"/>
              </a:rPr>
              <a:t> </a:t>
            </a:r>
            <a:r>
              <a:rPr kumimoji="0" lang="en-US" sz="2667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ptos" panose="020B0004020202020204" pitchFamily="34" charset="0"/>
                <a:cs typeface="Times New Roman"/>
              </a:rPr>
              <a:t>tên</a:t>
            </a:r>
            <a:r>
              <a:rPr kumimoji="0" lang="en-US" sz="2667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ptos" panose="020B0004020202020204" pitchFamily="34" charset="0"/>
                <a:cs typeface="Times New Roman"/>
              </a:rPr>
              <a:t> </a:t>
            </a:r>
            <a:r>
              <a:rPr kumimoji="0" lang="en-US" sz="2667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ptos" panose="020B0004020202020204" pitchFamily="34" charset="0"/>
                <a:cs typeface="Times New Roman"/>
              </a:rPr>
              <a:t>trên</a:t>
            </a:r>
            <a:r>
              <a:rPr kumimoji="0" lang="en-US" sz="2667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ptos" panose="020B0004020202020204" pitchFamily="34" charset="0"/>
                <a:cs typeface="Times New Roman"/>
              </a:rPr>
              <a:t> </a:t>
            </a:r>
            <a:r>
              <a:rPr kumimoji="0" lang="en-US" sz="2667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ptos" panose="020B0004020202020204" pitchFamily="34" charset="0"/>
                <a:cs typeface="Times New Roman"/>
              </a:rPr>
              <a:t>góc</a:t>
            </a:r>
            <a:r>
              <a:rPr kumimoji="0" lang="en-US" sz="2667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ptos" panose="020B0004020202020204" pitchFamily="34" charset="0"/>
                <a:cs typeface="Times New Roman"/>
              </a:rPr>
              <a:t> </a:t>
            </a:r>
            <a:r>
              <a:rPr kumimoji="0" lang="en-US" sz="2667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ptos" panose="020B0004020202020204" pitchFamily="34" charset="0"/>
                <a:cs typeface="Times New Roman"/>
              </a:rPr>
              <a:t>phải</a:t>
            </a:r>
            <a:r>
              <a:rPr kumimoji="0" lang="en-US" sz="2667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ptos" panose="020B0004020202020204" pitchFamily="34" charset="0"/>
                <a:cs typeface="Times New Roman"/>
              </a:rPr>
              <a:t> </a:t>
            </a:r>
            <a:r>
              <a:rPr kumimoji="0" lang="en-US" sz="2667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ptos" panose="020B0004020202020204" pitchFamily="34" charset="0"/>
                <a:cs typeface="Times New Roman"/>
              </a:rPr>
              <a:t>màn</a:t>
            </a:r>
            <a:r>
              <a:rPr kumimoji="0" lang="en-US" sz="2667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ptos" panose="020B0004020202020204" pitchFamily="34" charset="0"/>
                <a:cs typeface="Times New Roman"/>
              </a:rPr>
              <a:t> </a:t>
            </a:r>
            <a:r>
              <a:rPr kumimoji="0" lang="en-US" sz="2667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ptos" panose="020B0004020202020204" pitchFamily="34" charset="0"/>
                <a:cs typeface="Times New Roman"/>
              </a:rPr>
              <a:t>hình</a:t>
            </a:r>
            <a:r>
              <a:rPr kumimoji="0" lang="en-US" sz="2667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ptos" panose="020B0004020202020204" pitchFamily="34" charset="0"/>
                <a:cs typeface="Times New Roman"/>
              </a:rPr>
              <a:t> </a:t>
            </a:r>
            <a:r>
              <a:rPr kumimoji="0" lang="en-US" sz="2667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ptos" panose="020B0004020202020204" pitchFamily="34" charset="0"/>
                <a:cs typeface="Times New Roman"/>
              </a:rPr>
              <a:t>để</a:t>
            </a:r>
            <a:r>
              <a:rPr kumimoji="0" lang="en-US" sz="2667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ptos" panose="020B0004020202020204" pitchFamily="34" charset="0"/>
                <a:cs typeface="Times New Roman"/>
              </a:rPr>
              <a:t> </a:t>
            </a:r>
            <a:r>
              <a:rPr kumimoji="0" lang="en-US" sz="2667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ptos" panose="020B0004020202020204" pitchFamily="34" charset="0"/>
                <a:cs typeface="Times New Roman"/>
              </a:rPr>
              <a:t>chuyển</a:t>
            </a:r>
            <a:r>
              <a:rPr kumimoji="0" lang="en-US" sz="2667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ptos" panose="020B0004020202020204" pitchFamily="34" charset="0"/>
                <a:cs typeface="Times New Roman"/>
              </a:rPr>
              <a:t> sang </a:t>
            </a:r>
            <a:r>
              <a:rPr kumimoji="0" lang="en-US" sz="2667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ptos" panose="020B0004020202020204" pitchFamily="34" charset="0"/>
                <a:cs typeface="Times New Roman"/>
              </a:rPr>
              <a:t>câu</a:t>
            </a:r>
            <a:r>
              <a:rPr kumimoji="0" lang="en-US" sz="2667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ptos" panose="020B0004020202020204" pitchFamily="34" charset="0"/>
                <a:cs typeface="Times New Roman"/>
              </a:rPr>
              <a:t> </a:t>
            </a:r>
            <a:r>
              <a:rPr kumimoji="0" lang="en-US" sz="2667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ptos" panose="020B0004020202020204" pitchFamily="34" charset="0"/>
                <a:cs typeface="Times New Roman"/>
              </a:rPr>
              <a:t>hỏi</a:t>
            </a:r>
            <a:r>
              <a:rPr kumimoji="0" lang="en-US" sz="2667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ptos" panose="020B0004020202020204" pitchFamily="34" charset="0"/>
                <a:cs typeface="Times New Roman"/>
              </a:rPr>
              <a:t> </a:t>
            </a:r>
            <a:r>
              <a:rPr kumimoji="0" lang="en-US" sz="2667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ptos" panose="020B0004020202020204" pitchFamily="34" charset="0"/>
                <a:cs typeface="Times New Roman"/>
              </a:rPr>
              <a:t>tiếp</a:t>
            </a:r>
            <a:r>
              <a:rPr kumimoji="0" lang="en-US" sz="2667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ptos" panose="020B0004020202020204" pitchFamily="34" charset="0"/>
                <a:cs typeface="Times New Roman"/>
              </a:rPr>
              <a:t> </a:t>
            </a:r>
            <a:r>
              <a:rPr kumimoji="0" lang="en-US" sz="2667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ptos" panose="020B0004020202020204" pitchFamily="34" charset="0"/>
                <a:cs typeface="Times New Roman"/>
              </a:rPr>
              <a:t>theo</a:t>
            </a:r>
            <a:r>
              <a:rPr kumimoji="0" lang="en-US" sz="2667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ptos" panose="020B0004020202020204" pitchFamily="34" charset="0"/>
                <a:cs typeface="Times New Roman"/>
              </a:rPr>
              <a:t> </a:t>
            </a:r>
            <a:r>
              <a:rPr kumimoji="0" lang="en-US" sz="2667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ptos" panose="020B0004020202020204" pitchFamily="34" charset="0"/>
                <a:cs typeface="Times New Roman"/>
              </a:rPr>
              <a:t>hoặc</a:t>
            </a:r>
            <a:r>
              <a:rPr kumimoji="0" lang="en-US" sz="2667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ptos" panose="020B0004020202020204" pitchFamily="34" charset="0"/>
                <a:cs typeface="Times New Roman"/>
              </a:rPr>
              <a:t> </a:t>
            </a:r>
            <a:r>
              <a:rPr kumimoji="0" lang="en-US" sz="2667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ptos" panose="020B0004020202020204" pitchFamily="34" charset="0"/>
                <a:cs typeface="Times New Roman"/>
              </a:rPr>
              <a:t>mũi</a:t>
            </a:r>
            <a:r>
              <a:rPr kumimoji="0" lang="en-US" sz="2667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ptos" panose="020B0004020202020204" pitchFamily="34" charset="0"/>
                <a:cs typeface="Times New Roman"/>
              </a:rPr>
              <a:t> </a:t>
            </a:r>
            <a:r>
              <a:rPr kumimoji="0" lang="en-US" sz="2667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ptos" panose="020B0004020202020204" pitchFamily="34" charset="0"/>
                <a:cs typeface="Times New Roman"/>
              </a:rPr>
              <a:t>tên</a:t>
            </a:r>
            <a:r>
              <a:rPr kumimoji="0" lang="en-US" sz="2667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ptos" panose="020B0004020202020204" pitchFamily="34" charset="0"/>
                <a:cs typeface="Times New Roman"/>
              </a:rPr>
              <a:t> </a:t>
            </a:r>
            <a:r>
              <a:rPr kumimoji="0" lang="en-US" sz="2667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ptos" panose="020B0004020202020204" pitchFamily="34" charset="0"/>
                <a:cs typeface="Times New Roman"/>
              </a:rPr>
              <a:t>trên</a:t>
            </a:r>
            <a:r>
              <a:rPr kumimoji="0" lang="en-US" sz="2667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ptos" panose="020B0004020202020204" pitchFamily="34" charset="0"/>
                <a:cs typeface="Times New Roman"/>
              </a:rPr>
              <a:t> </a:t>
            </a:r>
            <a:r>
              <a:rPr kumimoji="0" lang="en-US" sz="2667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ptos" panose="020B0004020202020204" pitchFamily="34" charset="0"/>
                <a:cs typeface="Times New Roman"/>
              </a:rPr>
              <a:t>góc</a:t>
            </a:r>
            <a:r>
              <a:rPr kumimoji="0" lang="en-US" sz="2667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ptos" panose="020B0004020202020204" pitchFamily="34" charset="0"/>
                <a:cs typeface="Times New Roman"/>
              </a:rPr>
              <a:t> </a:t>
            </a:r>
            <a:r>
              <a:rPr kumimoji="0" lang="en-US" sz="2667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ptos" panose="020B0004020202020204" pitchFamily="34" charset="0"/>
                <a:cs typeface="Times New Roman"/>
              </a:rPr>
              <a:t>trái</a:t>
            </a:r>
            <a:r>
              <a:rPr kumimoji="0" lang="en-US" sz="2667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ptos" panose="020B0004020202020204" pitchFamily="34" charset="0"/>
                <a:cs typeface="Times New Roman"/>
              </a:rPr>
              <a:t> </a:t>
            </a:r>
            <a:r>
              <a:rPr kumimoji="0" lang="en-US" sz="2667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ptos" panose="020B0004020202020204" pitchFamily="34" charset="0"/>
                <a:cs typeface="Times New Roman"/>
              </a:rPr>
              <a:t>màn</a:t>
            </a:r>
            <a:r>
              <a:rPr kumimoji="0" lang="en-US" sz="2667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ptos" panose="020B0004020202020204" pitchFamily="34" charset="0"/>
                <a:cs typeface="Times New Roman"/>
              </a:rPr>
              <a:t> </a:t>
            </a:r>
            <a:r>
              <a:rPr kumimoji="0" lang="en-US" sz="2667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ptos" panose="020B0004020202020204" pitchFamily="34" charset="0"/>
                <a:cs typeface="Times New Roman"/>
              </a:rPr>
              <a:t>hình</a:t>
            </a:r>
            <a:r>
              <a:rPr kumimoji="0" lang="en-US" sz="2667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ptos" panose="020B0004020202020204" pitchFamily="34" charset="0"/>
                <a:cs typeface="Times New Roman"/>
              </a:rPr>
              <a:t> </a:t>
            </a:r>
            <a:r>
              <a:rPr kumimoji="0" lang="en-US" sz="2667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ptos" panose="020B0004020202020204" pitchFamily="34" charset="0"/>
                <a:cs typeface="Times New Roman"/>
              </a:rPr>
              <a:t>để</a:t>
            </a:r>
            <a:r>
              <a:rPr kumimoji="0" lang="en-US" sz="2667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ptos" panose="020B0004020202020204" pitchFamily="34" charset="0"/>
                <a:cs typeface="Times New Roman"/>
              </a:rPr>
              <a:t> </a:t>
            </a:r>
            <a:r>
              <a:rPr kumimoji="0" lang="en-US" sz="2667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ptos" panose="020B0004020202020204" pitchFamily="34" charset="0"/>
                <a:cs typeface="Times New Roman"/>
              </a:rPr>
              <a:t>chuyển</a:t>
            </a:r>
            <a:r>
              <a:rPr kumimoji="0" lang="en-US" sz="2667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ptos" panose="020B0004020202020204" pitchFamily="34" charset="0"/>
                <a:cs typeface="Times New Roman"/>
              </a:rPr>
              <a:t> </a:t>
            </a:r>
            <a:r>
              <a:rPr kumimoji="0" lang="en-US" sz="2667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ptos" panose="020B0004020202020204" pitchFamily="34" charset="0"/>
                <a:cs typeface="Times New Roman"/>
              </a:rPr>
              <a:t>về</a:t>
            </a:r>
            <a:r>
              <a:rPr kumimoji="0" lang="en-US" sz="2667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ptos" panose="020B0004020202020204" pitchFamily="34" charset="0"/>
                <a:cs typeface="Times New Roman"/>
              </a:rPr>
              <a:t> </a:t>
            </a:r>
            <a:r>
              <a:rPr kumimoji="0" lang="en-US" sz="2667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ptos" panose="020B0004020202020204" pitchFamily="34" charset="0"/>
                <a:cs typeface="Times New Roman"/>
              </a:rPr>
              <a:t>câu</a:t>
            </a:r>
            <a:r>
              <a:rPr kumimoji="0" lang="en-US" sz="2667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ptos" panose="020B0004020202020204" pitchFamily="34" charset="0"/>
                <a:cs typeface="Times New Roman"/>
              </a:rPr>
              <a:t> </a:t>
            </a:r>
            <a:r>
              <a:rPr kumimoji="0" lang="en-US" sz="2667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ptos" panose="020B0004020202020204" pitchFamily="34" charset="0"/>
                <a:cs typeface="Times New Roman"/>
              </a:rPr>
              <a:t>hỏi</a:t>
            </a:r>
            <a:r>
              <a:rPr kumimoji="0" lang="en-US" sz="2667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ptos" panose="020B0004020202020204" pitchFamily="34" charset="0"/>
                <a:cs typeface="Times New Roman"/>
              </a:rPr>
              <a:t> </a:t>
            </a:r>
            <a:r>
              <a:rPr kumimoji="0" lang="en-US" sz="2667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ptos" panose="020B0004020202020204" pitchFamily="34" charset="0"/>
                <a:cs typeface="Times New Roman"/>
              </a:rPr>
              <a:t>trước</a:t>
            </a:r>
            <a:r>
              <a:rPr kumimoji="0" lang="en-US" sz="2667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ptos" panose="020B0004020202020204" pitchFamily="34" charset="0"/>
                <a:cs typeface="Times New Roman"/>
              </a:rPr>
              <a:t>.</a:t>
            </a:r>
          </a:p>
        </p:txBody>
      </p:sp>
      <p:pic>
        <p:nvPicPr>
          <p:cNvPr id="3076" name="Picture 4" descr="C:\Users\ADMIN\Desktop\Bach tuyet\43ebd44d263606f876d42fd2f199ea61 (4)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98837">
                        <a14:foregroundMark x1="40116" y1="26626" x2="70349" y2="59553"/>
                        <a14:foregroundMark x1="64535" y1="35366" x2="77035" y2="44715"/>
                        <a14:foregroundMark x1="45640" y1="16463" x2="28198" y2="36585"/>
                        <a14:foregroundMark x1="44186" y1="40244" x2="60174" y2="57724"/>
                        <a14:foregroundMark x1="67151" y1="58943" x2="86628" y2="573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38519">
            <a:off x="10635649" y="4827224"/>
            <a:ext cx="1463307" cy="2085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1" descr="C:\Users\ADMIN\Desktop\Tai nguyen thiet ke tro choi\Angry birds epic birds\1505573783630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0779" y="5336730"/>
            <a:ext cx="2285461" cy="1222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752031F-2818-459E-D671-069851B0FFC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04105" cy="785131"/>
          </a:xfrm>
          <a:prstGeom prst="rect">
            <a:avLst/>
          </a:prstGeom>
          <a:solidFill>
            <a:sysClr val="window" lastClr="FFFFFF"/>
          </a:solidFill>
        </p:spPr>
      </p:pic>
    </p:spTree>
    <p:extLst>
      <p:ext uri="{BB962C8B-B14F-4D97-AF65-F5344CB8AC3E}">
        <p14:creationId xmlns:p14="http://schemas.microsoft.com/office/powerpoint/2010/main" val="2164853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 t="-6000" b="-6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E93F15C-4A4E-BE92-D224-B296ACED0D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Users\ADMIN\Desktop\Bach tuyet\43ebd44d263606f876d42fd2f199ea61 (6).jpg">
            <a:extLst>
              <a:ext uri="{FF2B5EF4-FFF2-40B4-BE49-F238E27FC236}">
                <a16:creationId xmlns:a16="http://schemas.microsoft.com/office/drawing/2014/main" id="{989AD5DA-3B60-79EE-87E5-C545CC6F65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730" l="0" r="96894">
                        <a14:foregroundMark x1="46584" y1="15676" x2="56646" y2="19730"/>
                        <a14:foregroundMark x1="66708" y1="13784" x2="66335" y2="24054"/>
                        <a14:foregroundMark x1="68944" y1="14595" x2="68199" y2="23784"/>
                        <a14:foregroundMark x1="19006" y1="52973" x2="19379" y2="70811"/>
                        <a14:foregroundMark x1="7453" y1="65135" x2="38758" y2="64865"/>
                        <a14:foregroundMark x1="17516" y1="51622" x2="29814" y2="58378"/>
                        <a14:foregroundMark x1="7826" y1="63514" x2="19752" y2="629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529056" y="3426720"/>
            <a:ext cx="2627080" cy="3731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EBC6834-C316-6A7C-0C84-1540934C9710}"/>
              </a:ext>
            </a:extLst>
          </p:cNvPr>
          <p:cNvSpPr/>
          <p:nvPr/>
        </p:nvSpPr>
        <p:spPr>
          <a:xfrm>
            <a:off x="1475301" y="230502"/>
            <a:ext cx="9242323" cy="198926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1219170"/>
            <a:r>
              <a:rPr lang="en-US" sz="3200" b="1">
                <a:solidFill>
                  <a:srgbClr val="000000"/>
                </a:solidFill>
                <a:latin typeface="UTM Avo"/>
              </a:rPr>
              <a:t>Câu 1: </a:t>
            </a:r>
            <a:r>
              <a:rPr lang="en-US" sz="3200">
                <a:solidFill>
                  <a:srgbClr val="000000"/>
                </a:solidFill>
                <a:latin typeface="UTM Avo"/>
              </a:rPr>
              <a:t>2 + 3 + 2 =</a:t>
            </a:r>
            <a:endParaRPr lang="en-US" sz="3200" dirty="0">
              <a:solidFill>
                <a:srgbClr val="000000"/>
              </a:solidFill>
              <a:latin typeface="UTM Avo"/>
            </a:endParaRPr>
          </a:p>
        </p:txBody>
      </p:sp>
      <p:sp>
        <p:nvSpPr>
          <p:cNvPr id="8" name="Rounded Rectangle 43">
            <a:extLst>
              <a:ext uri="{FF2B5EF4-FFF2-40B4-BE49-F238E27FC236}">
                <a16:creationId xmlns:a16="http://schemas.microsoft.com/office/drawing/2014/main" id="{4F894B6F-C503-98E4-31E5-D3AB18862D2D}"/>
              </a:ext>
            </a:extLst>
          </p:cNvPr>
          <p:cNvSpPr/>
          <p:nvPr/>
        </p:nvSpPr>
        <p:spPr>
          <a:xfrm>
            <a:off x="1474914" y="2399201"/>
            <a:ext cx="3948021" cy="1705535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1219170"/>
            <a:r>
              <a:rPr lang="en-US" sz="3200">
                <a:solidFill>
                  <a:srgbClr val="000000"/>
                </a:solidFill>
                <a:latin typeface="UTM Avo" panose="02040603050506020204" pitchFamily="18" charset="0"/>
              </a:rPr>
              <a:t>A. 7</a:t>
            </a:r>
            <a:endParaRPr lang="en-US" sz="3200" err="1">
              <a:solidFill>
                <a:srgbClr val="000000"/>
              </a:solidFill>
              <a:latin typeface="UTM Avo" panose="02040603050506020204" pitchFamily="18" charset="0"/>
            </a:endParaRPr>
          </a:p>
        </p:txBody>
      </p:sp>
      <p:sp>
        <p:nvSpPr>
          <p:cNvPr id="10" name="Rounded Rectangle 44">
            <a:extLst>
              <a:ext uri="{FF2B5EF4-FFF2-40B4-BE49-F238E27FC236}">
                <a16:creationId xmlns:a16="http://schemas.microsoft.com/office/drawing/2014/main" id="{5620A999-265A-5C70-E264-8A499894BF7D}"/>
              </a:ext>
            </a:extLst>
          </p:cNvPr>
          <p:cNvSpPr/>
          <p:nvPr/>
        </p:nvSpPr>
        <p:spPr>
          <a:xfrm>
            <a:off x="6765780" y="2404176"/>
            <a:ext cx="3948021" cy="1691157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1219170"/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B. 8</a:t>
            </a:r>
          </a:p>
        </p:txBody>
      </p:sp>
      <p:sp>
        <p:nvSpPr>
          <p:cNvPr id="12" name="Rounded Rectangle 45">
            <a:extLst>
              <a:ext uri="{FF2B5EF4-FFF2-40B4-BE49-F238E27FC236}">
                <a16:creationId xmlns:a16="http://schemas.microsoft.com/office/drawing/2014/main" id="{ED5C3456-C743-4A73-3759-C555A084F001}"/>
              </a:ext>
            </a:extLst>
          </p:cNvPr>
          <p:cNvSpPr/>
          <p:nvPr/>
        </p:nvSpPr>
        <p:spPr>
          <a:xfrm>
            <a:off x="1478004" y="4244478"/>
            <a:ext cx="3948021" cy="1691157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1219170"/>
            <a:r>
              <a:rPr lang="en-US" sz="3200">
                <a:solidFill>
                  <a:srgbClr val="000000"/>
                </a:solidFill>
                <a:latin typeface="UTM Avo" panose="02040603050506020204" pitchFamily="18" charset="0"/>
              </a:rPr>
              <a:t>C. 9</a:t>
            </a:r>
          </a:p>
        </p:txBody>
      </p:sp>
      <p:sp>
        <p:nvSpPr>
          <p:cNvPr id="14" name="Rounded Rectangle 46">
            <a:extLst>
              <a:ext uri="{FF2B5EF4-FFF2-40B4-BE49-F238E27FC236}">
                <a16:creationId xmlns:a16="http://schemas.microsoft.com/office/drawing/2014/main" id="{781089E6-7E5B-00D7-94D7-942BB1DA2485}"/>
              </a:ext>
            </a:extLst>
          </p:cNvPr>
          <p:cNvSpPr/>
          <p:nvPr/>
        </p:nvSpPr>
        <p:spPr>
          <a:xfrm>
            <a:off x="6763865" y="4239503"/>
            <a:ext cx="3933644" cy="1705535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1219170"/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D. 10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D3A801B5-066A-02D4-6F32-4D6B81CFD4CE}"/>
              </a:ext>
            </a:extLst>
          </p:cNvPr>
          <p:cNvGrpSpPr/>
          <p:nvPr/>
        </p:nvGrpSpPr>
        <p:grpSpPr>
          <a:xfrm>
            <a:off x="4793134" y="4050458"/>
            <a:ext cx="1780058" cy="1894580"/>
            <a:chOff x="7500061" y="1627236"/>
            <a:chExt cx="1335044" cy="1420935"/>
          </a:xfrm>
        </p:grpSpPr>
        <p:pic>
          <p:nvPicPr>
            <p:cNvPr id="15" name="Picture 14" descr="A cartoon of a person holding apples&#10;&#10;Description automatically generated">
              <a:extLst>
                <a:ext uri="{FF2B5EF4-FFF2-40B4-BE49-F238E27FC236}">
                  <a16:creationId xmlns:a16="http://schemas.microsoft.com/office/drawing/2014/main" id="{08CA56F4-72D3-3387-4E2A-C98C847BABC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500061" y="1805966"/>
              <a:ext cx="826770" cy="1242205"/>
            </a:xfrm>
            <a:prstGeom prst="rect">
              <a:avLst/>
            </a:prstGeom>
          </p:spPr>
        </p:pic>
        <p:sp>
          <p:nvSpPr>
            <p:cNvPr id="7" name="Speech Bubble: Oval 6">
              <a:extLst>
                <a:ext uri="{FF2B5EF4-FFF2-40B4-BE49-F238E27FC236}">
                  <a16:creationId xmlns:a16="http://schemas.microsoft.com/office/drawing/2014/main" id="{026CA232-FAD5-DE00-8B78-D8EFA5EDA201}"/>
                </a:ext>
              </a:extLst>
            </p:cNvPr>
            <p:cNvSpPr/>
            <p:nvPr/>
          </p:nvSpPr>
          <p:spPr>
            <a:xfrm>
              <a:off x="7833837" y="1627236"/>
              <a:ext cx="1001268" cy="364639"/>
            </a:xfrm>
            <a:prstGeom prst="wedgeEllipseCallou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Avo"/>
                  <a:ea typeface="Calibri"/>
                  <a:cs typeface="Calibri"/>
                </a:rPr>
                <a:t>Sai </a:t>
              </a:r>
              <a:r>
                <a:rPr kumimoji="0" lang="en-US" sz="1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Avo"/>
                  <a:ea typeface="Calibri"/>
                  <a:cs typeface="Calibri"/>
                </a:rPr>
                <a:t>rồi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Avo"/>
                  <a:ea typeface="Calibri"/>
                  <a:cs typeface="Calibri"/>
                </a:rPr>
                <a:t>!</a:t>
              </a:r>
              <a:endPara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A21AB4C0-DB71-E4CD-B4DA-F6251BB728E1}"/>
              </a:ext>
            </a:extLst>
          </p:cNvPr>
          <p:cNvGrpSpPr/>
          <p:nvPr/>
        </p:nvGrpSpPr>
        <p:grpSpPr>
          <a:xfrm>
            <a:off x="10045795" y="4095333"/>
            <a:ext cx="1775092" cy="1894580"/>
            <a:chOff x="7500061" y="1627236"/>
            <a:chExt cx="1331319" cy="1420935"/>
          </a:xfrm>
        </p:grpSpPr>
        <p:pic>
          <p:nvPicPr>
            <p:cNvPr id="4" name="Picture 3" descr="A cartoon of a person holding apples&#10;&#10;Description automatically generated">
              <a:extLst>
                <a:ext uri="{FF2B5EF4-FFF2-40B4-BE49-F238E27FC236}">
                  <a16:creationId xmlns:a16="http://schemas.microsoft.com/office/drawing/2014/main" id="{7A815C74-6FA7-85F2-5F75-1E6C7A4AF20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500061" y="1805966"/>
              <a:ext cx="826770" cy="1242205"/>
            </a:xfrm>
            <a:prstGeom prst="rect">
              <a:avLst/>
            </a:prstGeom>
          </p:spPr>
        </p:pic>
        <p:sp>
          <p:nvSpPr>
            <p:cNvPr id="11" name="Speech Bubble: Oval 10">
              <a:extLst>
                <a:ext uri="{FF2B5EF4-FFF2-40B4-BE49-F238E27FC236}">
                  <a16:creationId xmlns:a16="http://schemas.microsoft.com/office/drawing/2014/main" id="{76EE116A-8FD8-52D7-AEAB-ACE2B78B4F73}"/>
                </a:ext>
              </a:extLst>
            </p:cNvPr>
            <p:cNvSpPr/>
            <p:nvPr/>
          </p:nvSpPr>
          <p:spPr>
            <a:xfrm>
              <a:off x="7833837" y="1627236"/>
              <a:ext cx="997543" cy="364639"/>
            </a:xfrm>
            <a:prstGeom prst="wedgeEllipseCallou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Avo"/>
                  <a:ea typeface="Calibri"/>
                  <a:cs typeface="Calibri"/>
                </a:rPr>
                <a:t>Sai </a:t>
              </a:r>
              <a:r>
                <a:rPr kumimoji="0" lang="en-US" sz="1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Avo"/>
                  <a:ea typeface="Calibri"/>
                  <a:cs typeface="Calibri"/>
                </a:rPr>
                <a:t>rồi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Avo"/>
                  <a:ea typeface="Calibri"/>
                  <a:cs typeface="Calibri"/>
                </a:rPr>
                <a:t>!</a:t>
              </a:r>
              <a:endPara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CA187C1-6EA9-19BE-D7C8-C446D4CF7A54}"/>
              </a:ext>
            </a:extLst>
          </p:cNvPr>
          <p:cNvGrpSpPr/>
          <p:nvPr/>
        </p:nvGrpSpPr>
        <p:grpSpPr>
          <a:xfrm>
            <a:off x="10040829" y="2153598"/>
            <a:ext cx="1780058" cy="1894580"/>
            <a:chOff x="7500061" y="1627236"/>
            <a:chExt cx="1335044" cy="1420935"/>
          </a:xfrm>
        </p:grpSpPr>
        <p:pic>
          <p:nvPicPr>
            <p:cNvPr id="16" name="Picture 15" descr="A cartoon of a person holding apples&#10;&#10;Description automatically generated">
              <a:extLst>
                <a:ext uri="{FF2B5EF4-FFF2-40B4-BE49-F238E27FC236}">
                  <a16:creationId xmlns:a16="http://schemas.microsoft.com/office/drawing/2014/main" id="{C72FD564-8D8F-1C32-00D8-E90E84C1F0F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500061" y="1805966"/>
              <a:ext cx="826770" cy="1242205"/>
            </a:xfrm>
            <a:prstGeom prst="rect">
              <a:avLst/>
            </a:prstGeom>
          </p:spPr>
        </p:pic>
        <p:sp>
          <p:nvSpPr>
            <p:cNvPr id="18" name="Speech Bubble: Oval 17">
              <a:extLst>
                <a:ext uri="{FF2B5EF4-FFF2-40B4-BE49-F238E27FC236}">
                  <a16:creationId xmlns:a16="http://schemas.microsoft.com/office/drawing/2014/main" id="{A4B3547E-A99E-7F3F-BB5D-35F3E1B9F8D7}"/>
                </a:ext>
              </a:extLst>
            </p:cNvPr>
            <p:cNvSpPr/>
            <p:nvPr/>
          </p:nvSpPr>
          <p:spPr>
            <a:xfrm>
              <a:off x="7833837" y="1627236"/>
              <a:ext cx="1001268" cy="364639"/>
            </a:xfrm>
            <a:prstGeom prst="wedgeEllipseCallou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Avo"/>
                  <a:ea typeface="Calibri"/>
                  <a:cs typeface="Calibri"/>
                </a:rPr>
                <a:t>Sai </a:t>
              </a:r>
              <a:r>
                <a:rPr kumimoji="0" lang="en-US" sz="1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Avo"/>
                  <a:ea typeface="Calibri"/>
                  <a:cs typeface="Calibri"/>
                </a:rPr>
                <a:t>rồi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Avo"/>
                  <a:ea typeface="Calibri"/>
                  <a:cs typeface="Calibri"/>
                </a:rPr>
                <a:t>!</a:t>
              </a:r>
              <a:endPara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</p:grpSp>
      <p:pic>
        <p:nvPicPr>
          <p:cNvPr id="32" name="Picture 11" descr="C:\Users\ADMIN\Desktop\Tai nguyen thiet ke tro choi\Bảng gỗ\Picture1 (2).png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D552C056-0BCB-AD28-B806-F6645E87A5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8361" y="6228220"/>
            <a:ext cx="1143639" cy="486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11" descr="C:\Users\ADMIN\Desktop\Tai nguyen thiet ke tro choi\Bảng gỗ\Picture1 (2).png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FF5618AE-8AF7-2A61-6EFC-7BB783EDDF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15261" y="982044"/>
            <a:ext cx="1164597" cy="486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5A4242CA-1F37-B931-8A17-ACF48F15C6F9}"/>
              </a:ext>
            </a:extLst>
          </p:cNvPr>
          <p:cNvGrpSpPr/>
          <p:nvPr/>
        </p:nvGrpSpPr>
        <p:grpSpPr>
          <a:xfrm>
            <a:off x="4600203" y="2359513"/>
            <a:ext cx="1870690" cy="1772573"/>
            <a:chOff x="6428148" y="4036269"/>
            <a:chExt cx="1870690" cy="1772573"/>
          </a:xfrm>
        </p:grpSpPr>
        <p:pic>
          <p:nvPicPr>
            <p:cNvPr id="17" name="Picture 2" descr="C:\Users\ADMIN\Desktop\Bach tuyet\43ebd44d263606f876d42fd2f199ea61 (2).jpg">
              <a:extLst>
                <a:ext uri="{FF2B5EF4-FFF2-40B4-BE49-F238E27FC236}">
                  <a16:creationId xmlns:a16="http://schemas.microsoft.com/office/drawing/2014/main" id="{747ABD4F-466E-810B-3DE1-2756A59515E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100000" l="0" r="100000">
                          <a14:foregroundMark x1="22133" y1="31361" x2="44000" y2="50296"/>
                          <a14:foregroundMark x1="64267" y1="40039" x2="40800" y2="47535"/>
                          <a14:foregroundMark x1="44533" y1="14398" x2="40800" y2="25444"/>
                          <a14:foregroundMark x1="26400" y1="22288" x2="16800" y2="3372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411047">
              <a:off x="6428148" y="4209181"/>
              <a:ext cx="1271316" cy="15996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Speech Bubble: Oval 18">
              <a:extLst>
                <a:ext uri="{FF2B5EF4-FFF2-40B4-BE49-F238E27FC236}">
                  <a16:creationId xmlns:a16="http://schemas.microsoft.com/office/drawing/2014/main" id="{07B946DA-E17D-8609-CB88-BA04AE88A67C}"/>
                </a:ext>
              </a:extLst>
            </p:cNvPr>
            <p:cNvSpPr/>
            <p:nvPr/>
          </p:nvSpPr>
          <p:spPr>
            <a:xfrm>
              <a:off x="6748488" y="4036269"/>
              <a:ext cx="1550350" cy="486185"/>
            </a:xfrm>
            <a:prstGeom prst="wedgeEllipseCallout">
              <a:avLst>
                <a:gd name="adj1" fmla="val -32013"/>
                <a:gd name="adj2" fmla="val 68567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UTM Avo"/>
                  <a:ea typeface="+mn-ea"/>
                  <a:cs typeface="Calibri"/>
                </a:rPr>
                <a:t>Đúng rồi</a:t>
              </a:r>
              <a:endPara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738D38D5-91CE-B259-9B77-7267314012E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04105" cy="785131"/>
          </a:xfrm>
          <a:prstGeom prst="rect">
            <a:avLst/>
          </a:prstGeom>
          <a:solidFill>
            <a:sysClr val="window" lastClr="FFFFFF"/>
          </a:solidFill>
        </p:spPr>
      </p:pic>
    </p:spTree>
    <p:extLst>
      <p:ext uri="{BB962C8B-B14F-4D97-AF65-F5344CB8AC3E}">
        <p14:creationId xmlns:p14="http://schemas.microsoft.com/office/powerpoint/2010/main" val="1772370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BBB59"/>
                                      </p:to>
                                    </p:animClr>
                                    <p:set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504D"/>
                                      </p:to>
                                    </p:animClr>
                                    <p:set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504D"/>
                                      </p:to>
                                    </p:animClr>
                                    <p:set>
                                      <p:cBhvr>
                                        <p:cTn id="4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504D"/>
                                      </p:to>
                                    </p:animClr>
                                    <p:set>
                                      <p:cBhvr>
                                        <p:cTn id="5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10" grpId="0" animBg="1"/>
      <p:bldP spid="12" grpId="0" animBg="1"/>
      <p:bldP spid="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 t="-6000" b="-6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B35F943-4B33-D885-732B-CE07899ACC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Users\ADMIN\Desktop\Bach tuyet\43ebd44d263606f876d42fd2f199ea61 (6).jpg">
            <a:extLst>
              <a:ext uri="{FF2B5EF4-FFF2-40B4-BE49-F238E27FC236}">
                <a16:creationId xmlns:a16="http://schemas.microsoft.com/office/drawing/2014/main" id="{FDD825B3-1CAC-B4A6-16CB-78E0BA6BE6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730" l="0" r="96894">
                        <a14:foregroundMark x1="46584" y1="15676" x2="56646" y2="19730"/>
                        <a14:foregroundMark x1="66708" y1="13784" x2="66335" y2="24054"/>
                        <a14:foregroundMark x1="68944" y1="14595" x2="68199" y2="23784"/>
                        <a14:foregroundMark x1="19006" y1="52973" x2="19379" y2="70811"/>
                        <a14:foregroundMark x1="7453" y1="65135" x2="38758" y2="64865"/>
                        <a14:foregroundMark x1="17516" y1="51622" x2="29814" y2="58378"/>
                        <a14:foregroundMark x1="7826" y1="63514" x2="19752" y2="629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529056" y="3426720"/>
            <a:ext cx="2627080" cy="3731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9A0AD0A-D026-B26B-DEBE-EB496AFF1ED7}"/>
              </a:ext>
            </a:extLst>
          </p:cNvPr>
          <p:cNvSpPr/>
          <p:nvPr/>
        </p:nvSpPr>
        <p:spPr>
          <a:xfrm>
            <a:off x="1475301" y="230502"/>
            <a:ext cx="9242323" cy="198926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1219170"/>
            <a:r>
              <a:rPr lang="en-US" sz="3200" b="1" dirty="0" err="1">
                <a:solidFill>
                  <a:srgbClr val="000000"/>
                </a:solidFill>
                <a:latin typeface="UTM Avo"/>
              </a:rPr>
              <a:t>Câu</a:t>
            </a:r>
            <a:r>
              <a:rPr lang="en-US" sz="3200" b="1" dirty="0">
                <a:solidFill>
                  <a:srgbClr val="000000"/>
                </a:solidFill>
                <a:latin typeface="UTM Avo"/>
              </a:rPr>
              <a:t> 2: </a:t>
            </a:r>
            <a:r>
              <a:rPr lang="en-US" sz="3200" dirty="0">
                <a:solidFill>
                  <a:srgbClr val="000000"/>
                </a:solidFill>
                <a:latin typeface="UTM Avo"/>
              </a:rPr>
              <a:t>9 – ? = 5</a:t>
            </a:r>
          </a:p>
        </p:txBody>
      </p:sp>
      <p:sp>
        <p:nvSpPr>
          <p:cNvPr id="8" name="Rounded Rectangle 43">
            <a:extLst>
              <a:ext uri="{FF2B5EF4-FFF2-40B4-BE49-F238E27FC236}">
                <a16:creationId xmlns:a16="http://schemas.microsoft.com/office/drawing/2014/main" id="{EA2387D7-8172-9932-208A-BEF8B7B9B311}"/>
              </a:ext>
            </a:extLst>
          </p:cNvPr>
          <p:cNvSpPr/>
          <p:nvPr/>
        </p:nvSpPr>
        <p:spPr>
          <a:xfrm>
            <a:off x="1474914" y="2399201"/>
            <a:ext cx="3948021" cy="1705535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1219170"/>
            <a:r>
              <a:rPr lang="en-US" sz="3200">
                <a:solidFill>
                  <a:srgbClr val="000000"/>
                </a:solidFill>
                <a:latin typeface="UTM Avo" panose="02040603050506020204" pitchFamily="18" charset="0"/>
              </a:rPr>
              <a:t>A. 1</a:t>
            </a:r>
          </a:p>
        </p:txBody>
      </p:sp>
      <p:sp>
        <p:nvSpPr>
          <p:cNvPr id="10" name="Rounded Rectangle 44">
            <a:extLst>
              <a:ext uri="{FF2B5EF4-FFF2-40B4-BE49-F238E27FC236}">
                <a16:creationId xmlns:a16="http://schemas.microsoft.com/office/drawing/2014/main" id="{79B5633C-7553-93CC-43EC-F9CBA6985F4B}"/>
              </a:ext>
            </a:extLst>
          </p:cNvPr>
          <p:cNvSpPr/>
          <p:nvPr/>
        </p:nvSpPr>
        <p:spPr>
          <a:xfrm>
            <a:off x="6765780" y="2404176"/>
            <a:ext cx="3948021" cy="1691157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1219170"/>
            <a:r>
              <a:rPr lang="en-US" sz="3200">
                <a:solidFill>
                  <a:srgbClr val="000000"/>
                </a:solidFill>
                <a:latin typeface="UTM Avo" panose="02040603050506020204" pitchFamily="18" charset="0"/>
              </a:rPr>
              <a:t>B. 2</a:t>
            </a:r>
          </a:p>
        </p:txBody>
      </p:sp>
      <p:sp>
        <p:nvSpPr>
          <p:cNvPr id="12" name="Rounded Rectangle 45">
            <a:extLst>
              <a:ext uri="{FF2B5EF4-FFF2-40B4-BE49-F238E27FC236}">
                <a16:creationId xmlns:a16="http://schemas.microsoft.com/office/drawing/2014/main" id="{215CDA1D-8C31-00EC-E4D7-6C95D5DFB9F7}"/>
              </a:ext>
            </a:extLst>
          </p:cNvPr>
          <p:cNvSpPr/>
          <p:nvPr/>
        </p:nvSpPr>
        <p:spPr>
          <a:xfrm>
            <a:off x="1478004" y="4244478"/>
            <a:ext cx="3948021" cy="1691157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1219170"/>
            <a:r>
              <a:rPr lang="en-US" sz="3200">
                <a:solidFill>
                  <a:srgbClr val="000000"/>
                </a:solidFill>
                <a:latin typeface="UTM Avo" panose="02040603050506020204" pitchFamily="18" charset="0"/>
              </a:rPr>
              <a:t>C. 3</a:t>
            </a:r>
          </a:p>
        </p:txBody>
      </p:sp>
      <p:sp>
        <p:nvSpPr>
          <p:cNvPr id="14" name="Rounded Rectangle 46">
            <a:extLst>
              <a:ext uri="{FF2B5EF4-FFF2-40B4-BE49-F238E27FC236}">
                <a16:creationId xmlns:a16="http://schemas.microsoft.com/office/drawing/2014/main" id="{3EAD78BD-60D6-D478-3FDB-908FF98410A5}"/>
              </a:ext>
            </a:extLst>
          </p:cNvPr>
          <p:cNvSpPr/>
          <p:nvPr/>
        </p:nvSpPr>
        <p:spPr>
          <a:xfrm>
            <a:off x="6763865" y="4239503"/>
            <a:ext cx="3933644" cy="1705535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1219170"/>
            <a:r>
              <a:rPr lang="en-US" sz="3200">
                <a:solidFill>
                  <a:srgbClr val="000000"/>
                </a:solidFill>
                <a:latin typeface="UTM Avo" panose="02040603050506020204" pitchFamily="18" charset="0"/>
              </a:rPr>
              <a:t>D. 4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CD94B817-CC95-3BA8-5027-4BBFC3835506}"/>
              </a:ext>
            </a:extLst>
          </p:cNvPr>
          <p:cNvGrpSpPr/>
          <p:nvPr/>
        </p:nvGrpSpPr>
        <p:grpSpPr>
          <a:xfrm>
            <a:off x="4647249" y="2323132"/>
            <a:ext cx="1780058" cy="1894580"/>
            <a:chOff x="7500061" y="1627236"/>
            <a:chExt cx="1335044" cy="1420935"/>
          </a:xfrm>
        </p:grpSpPr>
        <p:pic>
          <p:nvPicPr>
            <p:cNvPr id="15" name="Picture 14" descr="A cartoon of a person holding apples&#10;&#10;Description automatically generated">
              <a:extLst>
                <a:ext uri="{FF2B5EF4-FFF2-40B4-BE49-F238E27FC236}">
                  <a16:creationId xmlns:a16="http://schemas.microsoft.com/office/drawing/2014/main" id="{CC878200-D104-7B25-F146-14A14358A58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500061" y="1805966"/>
              <a:ext cx="826770" cy="1242205"/>
            </a:xfrm>
            <a:prstGeom prst="rect">
              <a:avLst/>
            </a:prstGeom>
          </p:spPr>
        </p:pic>
        <p:sp>
          <p:nvSpPr>
            <p:cNvPr id="7" name="Speech Bubble: Oval 6">
              <a:extLst>
                <a:ext uri="{FF2B5EF4-FFF2-40B4-BE49-F238E27FC236}">
                  <a16:creationId xmlns:a16="http://schemas.microsoft.com/office/drawing/2014/main" id="{C5AB0C56-F52E-FB0C-18D6-D1F82A0A35EC}"/>
                </a:ext>
              </a:extLst>
            </p:cNvPr>
            <p:cNvSpPr/>
            <p:nvPr/>
          </p:nvSpPr>
          <p:spPr>
            <a:xfrm>
              <a:off x="7833837" y="1627236"/>
              <a:ext cx="1001268" cy="364639"/>
            </a:xfrm>
            <a:prstGeom prst="wedgeEllipseCallou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Avo"/>
                  <a:ea typeface="Calibri"/>
                  <a:cs typeface="Calibri"/>
                </a:rPr>
                <a:t>Sai </a:t>
              </a:r>
              <a:r>
                <a:rPr kumimoji="0" lang="en-US" sz="1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Avo"/>
                  <a:ea typeface="Calibri"/>
                  <a:cs typeface="Calibri"/>
                </a:rPr>
                <a:t>rồi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Avo"/>
                  <a:ea typeface="Calibri"/>
                  <a:cs typeface="Calibri"/>
                </a:rPr>
                <a:t>!</a:t>
              </a:r>
              <a:endPara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BB3C69DF-6898-DFBF-F806-4BACAB28E1C9}"/>
              </a:ext>
            </a:extLst>
          </p:cNvPr>
          <p:cNvGrpSpPr/>
          <p:nvPr/>
        </p:nvGrpSpPr>
        <p:grpSpPr>
          <a:xfrm>
            <a:off x="4664014" y="4041055"/>
            <a:ext cx="1775092" cy="1894580"/>
            <a:chOff x="7500061" y="1627236"/>
            <a:chExt cx="1331319" cy="1420935"/>
          </a:xfrm>
        </p:grpSpPr>
        <p:pic>
          <p:nvPicPr>
            <p:cNvPr id="4" name="Picture 3" descr="A cartoon of a person holding apples&#10;&#10;Description automatically generated">
              <a:extLst>
                <a:ext uri="{FF2B5EF4-FFF2-40B4-BE49-F238E27FC236}">
                  <a16:creationId xmlns:a16="http://schemas.microsoft.com/office/drawing/2014/main" id="{87C7E2D0-F7D1-FF3D-520D-A0A066E31BE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500061" y="1805966"/>
              <a:ext cx="826770" cy="1242205"/>
            </a:xfrm>
            <a:prstGeom prst="rect">
              <a:avLst/>
            </a:prstGeom>
          </p:spPr>
        </p:pic>
        <p:sp>
          <p:nvSpPr>
            <p:cNvPr id="11" name="Speech Bubble: Oval 10">
              <a:extLst>
                <a:ext uri="{FF2B5EF4-FFF2-40B4-BE49-F238E27FC236}">
                  <a16:creationId xmlns:a16="http://schemas.microsoft.com/office/drawing/2014/main" id="{9DB6A8C0-11C4-140B-7D6E-0BFC845A89DA}"/>
                </a:ext>
              </a:extLst>
            </p:cNvPr>
            <p:cNvSpPr/>
            <p:nvPr/>
          </p:nvSpPr>
          <p:spPr>
            <a:xfrm>
              <a:off x="7833837" y="1627236"/>
              <a:ext cx="997543" cy="364639"/>
            </a:xfrm>
            <a:prstGeom prst="wedgeEllipseCallou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Avo"/>
                  <a:ea typeface="Calibri"/>
                  <a:cs typeface="Calibri"/>
                </a:rPr>
                <a:t>Sai </a:t>
              </a:r>
              <a:r>
                <a:rPr kumimoji="0" lang="en-US" sz="1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Avo"/>
                  <a:ea typeface="Calibri"/>
                  <a:cs typeface="Calibri"/>
                </a:rPr>
                <a:t>rồi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Avo"/>
                  <a:ea typeface="Calibri"/>
                  <a:cs typeface="Calibri"/>
                </a:rPr>
                <a:t>!</a:t>
              </a:r>
              <a:endPara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06C31F6E-F374-8A5B-918F-E25183718C00}"/>
              </a:ext>
            </a:extLst>
          </p:cNvPr>
          <p:cNvGrpSpPr/>
          <p:nvPr/>
        </p:nvGrpSpPr>
        <p:grpSpPr>
          <a:xfrm>
            <a:off x="10040829" y="2153598"/>
            <a:ext cx="1780058" cy="1894580"/>
            <a:chOff x="7500061" y="1627236"/>
            <a:chExt cx="1335044" cy="1420935"/>
          </a:xfrm>
        </p:grpSpPr>
        <p:pic>
          <p:nvPicPr>
            <p:cNvPr id="16" name="Picture 15" descr="A cartoon of a person holding apples&#10;&#10;Description automatically generated">
              <a:extLst>
                <a:ext uri="{FF2B5EF4-FFF2-40B4-BE49-F238E27FC236}">
                  <a16:creationId xmlns:a16="http://schemas.microsoft.com/office/drawing/2014/main" id="{3B37CBA7-8395-EDAA-7305-938024EA2D4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500061" y="1805966"/>
              <a:ext cx="826770" cy="1242205"/>
            </a:xfrm>
            <a:prstGeom prst="rect">
              <a:avLst/>
            </a:prstGeom>
          </p:spPr>
        </p:pic>
        <p:sp>
          <p:nvSpPr>
            <p:cNvPr id="18" name="Speech Bubble: Oval 17">
              <a:extLst>
                <a:ext uri="{FF2B5EF4-FFF2-40B4-BE49-F238E27FC236}">
                  <a16:creationId xmlns:a16="http://schemas.microsoft.com/office/drawing/2014/main" id="{54A3FA31-9D32-99BD-85C8-875018B34EF3}"/>
                </a:ext>
              </a:extLst>
            </p:cNvPr>
            <p:cNvSpPr/>
            <p:nvPr/>
          </p:nvSpPr>
          <p:spPr>
            <a:xfrm>
              <a:off x="7833837" y="1627236"/>
              <a:ext cx="1001268" cy="364639"/>
            </a:xfrm>
            <a:prstGeom prst="wedgeEllipseCallou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Avo"/>
                  <a:ea typeface="Calibri"/>
                  <a:cs typeface="Calibri"/>
                </a:rPr>
                <a:t>Sai </a:t>
              </a:r>
              <a:r>
                <a:rPr kumimoji="0" lang="en-US" sz="1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Avo"/>
                  <a:ea typeface="Calibri"/>
                  <a:cs typeface="Calibri"/>
                </a:rPr>
                <a:t>rồi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Avo"/>
                  <a:ea typeface="Calibri"/>
                  <a:cs typeface="Calibri"/>
                </a:rPr>
                <a:t>!</a:t>
              </a:r>
              <a:endPara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</p:grpSp>
      <p:pic>
        <p:nvPicPr>
          <p:cNvPr id="48" name="Picture 11" descr="C:\Users\ADMIN\Desktop\Tai nguyen thiet ke tro choi\Bảng gỗ\Picture1 (2).png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A3A84A77-E184-0F98-1A27-0FC81B1952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15261" y="982044"/>
            <a:ext cx="1164597" cy="486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147E91FC-EF48-3D6E-A494-337743F85EA2}"/>
              </a:ext>
            </a:extLst>
          </p:cNvPr>
          <p:cNvGrpSpPr/>
          <p:nvPr/>
        </p:nvGrpSpPr>
        <p:grpSpPr>
          <a:xfrm>
            <a:off x="6461674" y="4104736"/>
            <a:ext cx="1870690" cy="1772573"/>
            <a:chOff x="6428148" y="4036269"/>
            <a:chExt cx="1870690" cy="1772573"/>
          </a:xfrm>
        </p:grpSpPr>
        <p:pic>
          <p:nvPicPr>
            <p:cNvPr id="17" name="Picture 2" descr="C:\Users\ADMIN\Desktop\Bach tuyet\43ebd44d263606f876d42fd2f199ea61 (2).jpg">
              <a:extLst>
                <a:ext uri="{FF2B5EF4-FFF2-40B4-BE49-F238E27FC236}">
                  <a16:creationId xmlns:a16="http://schemas.microsoft.com/office/drawing/2014/main" id="{8E599C7B-02BA-197E-F461-45CCDBE09AC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0" r="100000">
                          <a14:foregroundMark x1="22133" y1="31361" x2="44000" y2="50296"/>
                          <a14:foregroundMark x1="64267" y1="40039" x2="40800" y2="47535"/>
                          <a14:foregroundMark x1="44533" y1="14398" x2="40800" y2="25444"/>
                          <a14:foregroundMark x1="26400" y1="22288" x2="16800" y2="3372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411047">
              <a:off x="6428148" y="4209181"/>
              <a:ext cx="1271316" cy="15996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Speech Bubble: Oval 18">
              <a:extLst>
                <a:ext uri="{FF2B5EF4-FFF2-40B4-BE49-F238E27FC236}">
                  <a16:creationId xmlns:a16="http://schemas.microsoft.com/office/drawing/2014/main" id="{4CD356B4-5097-D696-693B-FC5EFA7AAD89}"/>
                </a:ext>
              </a:extLst>
            </p:cNvPr>
            <p:cNvSpPr/>
            <p:nvPr/>
          </p:nvSpPr>
          <p:spPr>
            <a:xfrm>
              <a:off x="6748488" y="4036269"/>
              <a:ext cx="1550350" cy="486185"/>
            </a:xfrm>
            <a:prstGeom prst="wedgeEllipseCallout">
              <a:avLst>
                <a:gd name="adj1" fmla="val -32013"/>
                <a:gd name="adj2" fmla="val 68567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UTM Avo"/>
                  <a:ea typeface="+mn-ea"/>
                  <a:cs typeface="Calibri"/>
                </a:rPr>
                <a:t>Đúng rồi</a:t>
              </a:r>
              <a:endPara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A70FF0E7-0873-6078-3F5F-48C2B005F88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04105" cy="785131"/>
          </a:xfrm>
          <a:prstGeom prst="rect">
            <a:avLst/>
          </a:prstGeom>
          <a:solidFill>
            <a:sysClr val="window" lastClr="FFFFFF"/>
          </a:solidFill>
        </p:spPr>
      </p:pic>
      <p:pic>
        <p:nvPicPr>
          <p:cNvPr id="2" name="Picture 11" descr="C:\Users\ADMIN\Desktop\Tai nguyen thiet ke tro choi\Bảng gỗ\Picture1 (2).png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C95414E-C373-DD51-38FA-39088C72A7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8361" y="6228220"/>
            <a:ext cx="1143639" cy="486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8728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BBB59"/>
                                      </p:to>
                                    </p:animClr>
                                    <p:set>
                                      <p:cBhvr>
                                        <p:cTn id="4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10" grpId="0" animBg="1"/>
      <p:bldP spid="12" grpId="0" animBg="1"/>
      <p:bldP spid="14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Green Color">
  <a:themeElements>
    <a:clrScheme name="Green Color 13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9900"/>
      </a:accent1>
      <a:accent2>
        <a:srgbClr val="99CC00"/>
      </a:accent2>
      <a:accent3>
        <a:srgbClr val="FFFFFF"/>
      </a:accent3>
      <a:accent4>
        <a:srgbClr val="000000"/>
      </a:accent4>
      <a:accent5>
        <a:srgbClr val="AACAAA"/>
      </a:accent5>
      <a:accent6>
        <a:srgbClr val="8AB900"/>
      </a:accent6>
      <a:hlink>
        <a:srgbClr val="CC3300"/>
      </a:hlink>
      <a:folHlink>
        <a:srgbClr val="996600"/>
      </a:folHlink>
    </a:clrScheme>
    <a:fontScheme name="Green Color">
      <a:majorFont>
        <a:latin typeface="Arial"/>
        <a:ea typeface="SimSun"/>
        <a:cs typeface=""/>
      </a:majorFont>
      <a:minorFont>
        <a:latin typeface="Arial"/>
        <a:ea typeface="SimSu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lnDef>
  </a:objectDefaults>
  <a:extraClrSchemeLst>
    <a:extraClrScheme>
      <a:clrScheme name="Green Colo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3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9900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AACAAA"/>
        </a:accent5>
        <a:accent6>
          <a:srgbClr val="8AB900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eme1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1" id="{4097779F-E8BC-486A-B819-0292E604E70F}" vid="{4DC8568B-4BA0-4F21-A01E-F1C82C7A139D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</TotalTime>
  <Words>391</Words>
  <Application>Microsoft Office PowerPoint</Application>
  <PresentationFormat>Widescreen</PresentationFormat>
  <Paragraphs>118</Paragraphs>
  <Slides>14</Slides>
  <Notes>9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14</vt:i4>
      </vt:variant>
    </vt:vector>
  </HeadingPairs>
  <TitlesOfParts>
    <vt:vector size="22" baseType="lpstr">
      <vt:lpstr>Arial</vt:lpstr>
      <vt:lpstr>Calibri</vt:lpstr>
      <vt:lpstr>UTM Avo</vt:lpstr>
      <vt:lpstr>Aptos</vt:lpstr>
      <vt:lpstr>Green Color</vt:lpstr>
      <vt:lpstr>Office Theme</vt:lpstr>
      <vt:lpstr>Theme1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Phuong Vin</cp:lastModifiedBy>
  <cp:revision>74</cp:revision>
  <dcterms:created xsi:type="dcterms:W3CDTF">2021-11-01T08:16:00Z</dcterms:created>
  <dcterms:modified xsi:type="dcterms:W3CDTF">2024-12-09T10:24:03Z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A3D90E6235924643B6D9060FACD6F92A</vt:lpwstr>
  </property>
  <property fmtid="{D5CDD505-2E9C-101B-9397-08002B2CF9AE}" pid="3" name="KSOProductBuildVer">
    <vt:lpwstr>1033-11.2.0.10382</vt:lpwstr>
  </property>
</Properties>
</file>