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79" r:id="rId4"/>
    <p:sldId id="284" r:id="rId5"/>
    <p:sldId id="288" r:id="rId6"/>
    <p:sldId id="289" r:id="rId7"/>
    <p:sldId id="291" r:id="rId8"/>
    <p:sldId id="290" r:id="rId9"/>
    <p:sldId id="292" r:id="rId10"/>
    <p:sldId id="276" r:id="rId11"/>
    <p:sldId id="293" r:id="rId12"/>
    <p:sldId id="2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B194C-3C55-457F-A669-756A40711589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E262-6BF2-4DF3-AA5A-AD7FB2BD0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976922" y="13652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3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3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693947" y="13652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4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1195715" y="-29436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0" r:id="rId8"/>
    <p:sldLayoutId id="214748368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524000" y="1795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5200" b="1" dirty="0" err="1">
                <a:solidFill>
                  <a:srgbClr val="002060"/>
                </a:solidFill>
              </a:rPr>
              <a:t>Tuần</a:t>
            </a:r>
            <a:r>
              <a:rPr lang="en-US" sz="5200" b="1" dirty="0">
                <a:solidFill>
                  <a:srgbClr val="002060"/>
                </a:solidFill>
              </a:rPr>
              <a:t> </a:t>
            </a:r>
            <a:r>
              <a:rPr lang="vi-VN" sz="5200" b="1" dirty="0" smtClean="0">
                <a:solidFill>
                  <a:srgbClr val="002060"/>
                </a:solidFill>
              </a:rPr>
              <a:t>1</a:t>
            </a:r>
            <a:r>
              <a:rPr lang="en-US" sz="5200" b="1" dirty="0">
                <a:solidFill>
                  <a:srgbClr val="002060"/>
                </a:solidFill>
              </a:rPr>
              <a:t>7</a:t>
            </a:r>
            <a:r>
              <a:rPr lang="vi-VN" sz="5200" b="1" dirty="0" smtClean="0">
                <a:solidFill>
                  <a:srgbClr val="002060"/>
                </a:solidFill>
              </a:rPr>
              <a:t> </a:t>
            </a:r>
            <a:r>
              <a:rPr lang="vi-VN" sz="5200" b="1" dirty="0">
                <a:solidFill>
                  <a:srgbClr val="002060"/>
                </a:solidFill>
              </a:rPr>
              <a:t/>
            </a:r>
            <a:br>
              <a:rPr lang="vi-VN" sz="5200" b="1" dirty="0">
                <a:solidFill>
                  <a:srgbClr val="002060"/>
                </a:solidFill>
              </a:rPr>
            </a:br>
            <a:r>
              <a:rPr lang="en-US" sz="5200" b="1" dirty="0" err="1" smtClean="0">
                <a:solidFill>
                  <a:srgbClr val="FF0000"/>
                </a:solidFill>
              </a:rPr>
              <a:t>Cây</a:t>
            </a: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</a:rPr>
              <a:t>xanh</a:t>
            </a: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</a:rPr>
              <a:t>quanh</a:t>
            </a: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</a:rPr>
              <a:t>em</a:t>
            </a:r>
            <a:endParaRPr sz="5200" dirty="0"/>
          </a:p>
        </p:txBody>
      </p:sp>
      <p:sp>
        <p:nvSpPr>
          <p:cNvPr id="55" name="Google Shape;55;p1"/>
          <p:cNvSpPr/>
          <p:nvPr/>
        </p:nvSpPr>
        <p:spPr>
          <a:xfrm>
            <a:off x="9552650" y="43981"/>
            <a:ext cx="283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TIẾNG VIỆT </a:t>
            </a:r>
            <a:r>
              <a:rPr lang="vi-VN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1088668" y="628716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/>
            <a:r>
              <a:rPr lang="en-US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Tập </a:t>
            </a:r>
            <a:r>
              <a:rPr lang="vi-VN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1" y="597877"/>
            <a:ext cx="11183815" cy="62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47" y="2933846"/>
            <a:ext cx="11212490" cy="3153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52" y="722636"/>
            <a:ext cx="9250066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747035" y="2637426"/>
            <a:ext cx="5888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KHÁM PHÁ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1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7" y="703386"/>
            <a:ext cx="9042554" cy="41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85" y="509954"/>
            <a:ext cx="10418884" cy="636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456785"/>
            <a:ext cx="11698333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5" y="633046"/>
            <a:ext cx="9497750" cy="62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285" y="448408"/>
            <a:ext cx="8238392" cy="4721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81" y="5169877"/>
            <a:ext cx="888806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5" y="1661866"/>
            <a:ext cx="11812649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6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12</Words>
  <Application>Microsoft Office PowerPoint</Application>
  <PresentationFormat>Widescreen</PresentationFormat>
  <Paragraphs>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UTM Avo</vt:lpstr>
      <vt:lpstr>Office Theme</vt:lpstr>
      <vt:lpstr>Tuần 17  Cây xanh quanh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PERSONAL COMPUTER</cp:lastModifiedBy>
  <cp:revision>54</cp:revision>
  <dcterms:created xsi:type="dcterms:W3CDTF">2021-11-01T08:16:43Z</dcterms:created>
  <dcterms:modified xsi:type="dcterms:W3CDTF">2025-12-26T05:04:03Z</dcterms:modified>
</cp:coreProperties>
</file>