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6" r:id="rId12"/>
    <p:sldId id="288" r:id="rId13"/>
    <p:sldId id="289" r:id="rId14"/>
    <p:sldId id="293" r:id="rId15"/>
    <p:sldId id="290" r:id="rId16"/>
    <p:sldId id="291" r:id="rId17"/>
    <p:sldId id="292" r:id="rId18"/>
    <p:sldId id="295" r:id="rId19"/>
    <p:sldId id="29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9D"/>
    <a:srgbClr val="56ADF4"/>
    <a:srgbClr val="78CC66"/>
    <a:srgbClr val="BC98E2"/>
    <a:srgbClr val="FF7707"/>
    <a:srgbClr val="FF8119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7974C-DAF9-4996-A8B0-55E77E8A13D5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641DB-044C-4420-869B-47AD09A5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1195713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6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17D35C7-ADFF-4A99-958B-9843791F95B4}"/>
              </a:ext>
            </a:extLst>
          </p:cNvPr>
          <p:cNvSpPr/>
          <p:nvPr userDrawn="1"/>
        </p:nvSpPr>
        <p:spPr>
          <a:xfrm>
            <a:off x="10693947" y="236774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9CD957-8BC7-4DF5-A87B-C91CEF827893}"/>
              </a:ext>
            </a:extLst>
          </p:cNvPr>
          <p:cNvSpPr/>
          <p:nvPr userDrawn="1"/>
        </p:nvSpPr>
        <p:spPr>
          <a:xfrm>
            <a:off x="10976921" y="136525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12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85961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  <a:latin typeface="UTM Avo 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 "/>
              </a:rPr>
              <a:t> 18 </a:t>
            </a:r>
            <a:br>
              <a:rPr lang="en-US" sz="5200" b="1" dirty="0">
                <a:solidFill>
                  <a:srgbClr val="002060"/>
                </a:solidFill>
                <a:latin typeface="UTM Avo 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 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 "/>
              </a:rPr>
              <a:t> 1</a:t>
            </a:r>
            <a:endParaRPr lang="en-US" sz="5200" dirty="0">
              <a:latin typeface="UTM Avo 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51250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804063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13035" y="6193788"/>
            <a:ext cx="983702" cy="664212"/>
          </a:xfrm>
          <a:prstGeom prst="rect">
            <a:avLst/>
          </a:prstGeom>
        </p:spPr>
      </p:pic>
      <p:pic>
        <p:nvPicPr>
          <p:cNvPr id="5" name="图片 2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3" r="58742" b="18357"/>
          <a:stretch/>
        </p:blipFill>
        <p:spPr>
          <a:xfrm>
            <a:off x="83191" y="2763233"/>
            <a:ext cx="1043390" cy="1507953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18533" r="15421" b="22828"/>
          <a:stretch/>
        </p:blipFill>
        <p:spPr>
          <a:xfrm>
            <a:off x="1110752" y="1644237"/>
            <a:ext cx="2101756" cy="2932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1238" y="2209083"/>
            <a:ext cx="1720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D63721"/>
                </a:solidFill>
                <a:latin typeface="+mj-lt"/>
                <a:cs typeface="Times New Roman" panose="02020603050405020304" pitchFamily="18" charset="0"/>
              </a:rPr>
              <a:t>GIẢI NGHĨA TỪ NGỮ</a:t>
            </a:r>
            <a:endParaRPr lang="en-US" sz="3200" b="1" dirty="0">
              <a:solidFill>
                <a:srgbClr val="D6372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5077" y="981746"/>
            <a:ext cx="4076923" cy="5876254"/>
          </a:xfrm>
          <a:prstGeom prst="rect">
            <a:avLst/>
          </a:prstGeom>
        </p:spPr>
      </p:pic>
      <p:sp>
        <p:nvSpPr>
          <p:cNvPr id="9" name="圆角矩形 18"/>
          <p:cNvSpPr/>
          <p:nvPr/>
        </p:nvSpPr>
        <p:spPr>
          <a:xfrm>
            <a:off x="3958867" y="667654"/>
            <a:ext cx="3472896" cy="1005611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gà rừng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圆角矩形 18"/>
          <p:cNvSpPr/>
          <p:nvPr/>
        </p:nvSpPr>
        <p:spPr>
          <a:xfrm>
            <a:off x="3958867" y="1897758"/>
            <a:ext cx="3472896" cy="97938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cuống cuồng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圆角矩形 18"/>
          <p:cNvSpPr/>
          <p:nvPr/>
        </p:nvSpPr>
        <p:spPr>
          <a:xfrm>
            <a:off x="3958867" y="3113509"/>
            <a:ext cx="3472897" cy="98428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ớn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圆角矩形 18"/>
          <p:cNvSpPr/>
          <p:nvPr/>
        </p:nvSpPr>
        <p:spPr>
          <a:xfrm>
            <a:off x="3958867" y="4371584"/>
            <a:ext cx="3472897" cy="924451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ủ rũ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圆角矩形 18"/>
          <p:cNvSpPr/>
          <p:nvPr/>
        </p:nvSpPr>
        <p:spPr>
          <a:xfrm>
            <a:off x="3958867" y="5532403"/>
            <a:ext cx="3472897" cy="925102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thẹn</a:t>
            </a:r>
            <a:endParaRPr lang="en-US" sz="3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5400000">
            <a:off x="-817373" y="4857307"/>
            <a:ext cx="2970508" cy="1030883"/>
          </a:xfrm>
          <a:prstGeom prst="bentConnector3">
            <a:avLst>
              <a:gd name="adj1" fmla="val 7002"/>
            </a:avLst>
          </a:prstGeom>
          <a:ln w="57150">
            <a:solidFill>
              <a:srgbClr val="FCC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à rừng tai trắng trưởng thành-Trang Trại Vườn Chim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80" y="403202"/>
            <a:ext cx="9716406" cy="645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3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711199"/>
            <a:ext cx="6661317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70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7365" r="2029" b="89769"/>
          <a:stretch/>
        </p:blipFill>
        <p:spPr>
          <a:xfrm>
            <a:off x="67833" y="490207"/>
            <a:ext cx="12124167" cy="68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AAF19-8E06-4290-AE44-8C410A478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3069" r="149"/>
          <a:stretch/>
        </p:blipFill>
        <p:spPr>
          <a:xfrm>
            <a:off x="182031" y="1505792"/>
            <a:ext cx="11895770" cy="45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73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6D0C1-C16D-4CD3-9CD1-C7F10920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" y="1457450"/>
            <a:ext cx="11968397" cy="3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A64A5-AD25-4D86-9F43-2CBD7861F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64"/>
            <a:ext cx="12229372" cy="44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041BF-D101-4793-B637-C6F6B277B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/>
        </p:blipFill>
        <p:spPr>
          <a:xfrm>
            <a:off x="0" y="1521060"/>
            <a:ext cx="12157558" cy="38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3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8B284-97F8-4A4F-A7E5-563CC8AA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163294"/>
            <a:ext cx="12017829" cy="45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711199"/>
            <a:ext cx="6661317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kumimoji="0" lang="vi-VN" altLang="zh-CN" sz="6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 NHÂN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0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36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072" y="4066705"/>
            <a:ext cx="8202470" cy="2651561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sp>
        <p:nvSpPr>
          <p:cNvPr id="61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2502241" y="2129978"/>
            <a:ext cx="8001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vi-VN" altLang="zh-CN" sz="6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ĐÁNH GIÁ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vi-VN" altLang="zh-CN" sz="6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(Đọc thành tiếng)</a:t>
            </a:r>
            <a:endParaRPr lang="zh-CN" altLang="en-US" sz="6600" dirty="0">
              <a:solidFill>
                <a:schemeClr val="accent5">
                  <a:lumMod val="50000"/>
                </a:schemeClr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2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01448" y="2594117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1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6" t="15438" r="2100" b="69191"/>
          <a:stretch/>
        </p:blipFill>
        <p:spPr>
          <a:xfrm>
            <a:off x="1146460" y="911224"/>
            <a:ext cx="4303487" cy="2927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2" t="34004" r="2232" b="52451"/>
          <a:stretch/>
        </p:blipFill>
        <p:spPr>
          <a:xfrm>
            <a:off x="6125027" y="1274499"/>
            <a:ext cx="4365874" cy="24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8" t="47930" r="4188" b="36699"/>
          <a:stretch/>
        </p:blipFill>
        <p:spPr>
          <a:xfrm>
            <a:off x="88566" y="3581831"/>
            <a:ext cx="4648201" cy="3162301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68019" r="68109" b="20940"/>
          <a:stretch/>
        </p:blipFill>
        <p:spPr>
          <a:xfrm>
            <a:off x="4736767" y="3948320"/>
            <a:ext cx="3803914" cy="2626863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85191" r="1840" b="2990"/>
          <a:stretch/>
        </p:blipFill>
        <p:spPr>
          <a:xfrm>
            <a:off x="8475759" y="4183887"/>
            <a:ext cx="3544791" cy="23912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75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3069" r="149"/>
          <a:stretch/>
        </p:blipFill>
        <p:spPr>
          <a:xfrm>
            <a:off x="148115" y="1321085"/>
            <a:ext cx="11895770" cy="45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53C96-6429-422E-8087-9A0D0EF6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" y="1457450"/>
            <a:ext cx="11968397" cy="3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E86A9-1326-4FAE-8082-FD5958D1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64"/>
            <a:ext cx="12229372" cy="44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F913E-DB89-4DCF-8630-1C545E9D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/>
        </p:blipFill>
        <p:spPr>
          <a:xfrm>
            <a:off x="0" y="1521060"/>
            <a:ext cx="12157558" cy="38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CB039-88E5-47B9-B2C3-478E9261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163294"/>
            <a:ext cx="12017829" cy="45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39</Words>
  <Application>Microsoft Office PowerPoint</Application>
  <PresentationFormat>Widescreen</PresentationFormat>
  <Paragraphs>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UTM Avo </vt:lpstr>
      <vt:lpstr>Calibri</vt:lpstr>
      <vt:lpstr>微软雅黑</vt:lpstr>
      <vt:lpstr>UTM Avo</vt:lpstr>
      <vt:lpstr>Office Theme</vt:lpstr>
      <vt:lpstr>Tuần 18  Ôn tập cuối học kì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81</cp:revision>
  <dcterms:created xsi:type="dcterms:W3CDTF">2021-11-01T08:16:43Z</dcterms:created>
  <dcterms:modified xsi:type="dcterms:W3CDTF">2025-12-26T04:36:29Z</dcterms:modified>
</cp:coreProperties>
</file>