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78" r:id="rId3"/>
    <p:sldId id="279" r:id="rId4"/>
    <p:sldId id="284" r:id="rId5"/>
    <p:sldId id="288" r:id="rId6"/>
    <p:sldId id="289" r:id="rId7"/>
    <p:sldId id="270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35" autoAdjust="0"/>
    <p:restoredTop sz="94660"/>
  </p:normalViewPr>
  <p:slideViewPr>
    <p:cSldViewPr snapToGrid="0">
      <p:cViewPr varScale="1">
        <p:scale>
          <a:sx n="87" d="100"/>
          <a:sy n="87" d="100"/>
        </p:scale>
        <p:origin x="37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B194C-3C55-457F-A669-756A40711589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AE262-6BF2-4DF3-AA5A-AD7FB2BD0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1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1D0576D-BF30-4AB3-BBAC-8B260AA3AD5D}"/>
              </a:ext>
            </a:extLst>
          </p:cNvPr>
          <p:cNvSpPr/>
          <p:nvPr userDrawn="1"/>
        </p:nvSpPr>
        <p:spPr>
          <a:xfrm>
            <a:off x="10976922" y="136523"/>
            <a:ext cx="1316527" cy="132651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32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8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49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6356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0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1D0576D-BF30-4AB3-BBAC-8B260AA3AD5D}"/>
              </a:ext>
            </a:extLst>
          </p:cNvPr>
          <p:cNvSpPr/>
          <p:nvPr userDrawn="1"/>
        </p:nvSpPr>
        <p:spPr>
          <a:xfrm>
            <a:off x="10693947" y="136523"/>
            <a:ext cx="1316527" cy="132651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42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1D0576D-BF30-4AB3-BBAC-8B260AA3AD5D}"/>
              </a:ext>
            </a:extLst>
          </p:cNvPr>
          <p:cNvSpPr/>
          <p:nvPr userDrawn="1"/>
        </p:nvSpPr>
        <p:spPr>
          <a:xfrm>
            <a:off x="11195715" y="-29436"/>
            <a:ext cx="1316527" cy="132651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49" r:id="rId7"/>
    <p:sldLayoutId id="2147483650" r:id="rId8"/>
    <p:sldLayoutId id="214748368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1524000" y="1795171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990"/>
            </a:pPr>
            <a:r>
              <a:rPr lang="en-US" sz="5200" b="1" dirty="0" err="1">
                <a:solidFill>
                  <a:srgbClr val="002060"/>
                </a:solidFill>
              </a:rPr>
              <a:t>Tuần</a:t>
            </a:r>
            <a:r>
              <a:rPr lang="en-US" sz="5200" b="1" dirty="0">
                <a:solidFill>
                  <a:srgbClr val="002060"/>
                </a:solidFill>
              </a:rPr>
              <a:t> </a:t>
            </a:r>
            <a:r>
              <a:rPr lang="vi-VN" sz="5200" b="1" dirty="0" smtClean="0">
                <a:solidFill>
                  <a:srgbClr val="002060"/>
                </a:solidFill>
              </a:rPr>
              <a:t>1</a:t>
            </a:r>
            <a:r>
              <a:rPr lang="en-US" sz="5200" b="1" dirty="0">
                <a:solidFill>
                  <a:srgbClr val="002060"/>
                </a:solidFill>
              </a:rPr>
              <a:t>7</a:t>
            </a:r>
            <a:r>
              <a:rPr lang="vi-VN" sz="5200" b="1" dirty="0" smtClean="0">
                <a:solidFill>
                  <a:srgbClr val="002060"/>
                </a:solidFill>
              </a:rPr>
              <a:t> </a:t>
            </a:r>
            <a:r>
              <a:rPr lang="vi-VN" sz="5200" b="1" dirty="0">
                <a:solidFill>
                  <a:srgbClr val="002060"/>
                </a:solidFill>
              </a:rPr>
              <a:t/>
            </a:r>
            <a:br>
              <a:rPr lang="vi-VN" sz="5200" b="1" dirty="0">
                <a:solidFill>
                  <a:srgbClr val="002060"/>
                </a:solidFill>
              </a:rPr>
            </a:br>
            <a:r>
              <a:rPr lang="en-US" sz="5200" b="1" dirty="0" err="1" smtClean="0">
                <a:solidFill>
                  <a:srgbClr val="FF0000"/>
                </a:solidFill>
              </a:rPr>
              <a:t>Hoạt</a:t>
            </a:r>
            <a:r>
              <a:rPr lang="en-US" sz="5200" b="1" dirty="0" smtClean="0">
                <a:solidFill>
                  <a:srgbClr val="FF0000"/>
                </a:solidFill>
              </a:rPr>
              <a:t> </a:t>
            </a:r>
            <a:r>
              <a:rPr lang="en-US" sz="5200" b="1" dirty="0" err="1" smtClean="0">
                <a:solidFill>
                  <a:srgbClr val="FF0000"/>
                </a:solidFill>
              </a:rPr>
              <a:t>động</a:t>
            </a:r>
            <a:r>
              <a:rPr lang="en-US" sz="5200" b="1" dirty="0" smtClean="0">
                <a:solidFill>
                  <a:srgbClr val="FF0000"/>
                </a:solidFill>
              </a:rPr>
              <a:t> </a:t>
            </a:r>
            <a:r>
              <a:rPr lang="en-US" sz="5200" b="1" dirty="0" err="1" smtClean="0">
                <a:solidFill>
                  <a:srgbClr val="FF0000"/>
                </a:solidFill>
              </a:rPr>
              <a:t>theo</a:t>
            </a:r>
            <a:r>
              <a:rPr lang="en-US" sz="5200" b="1" dirty="0" smtClean="0">
                <a:solidFill>
                  <a:srgbClr val="FF0000"/>
                </a:solidFill>
              </a:rPr>
              <a:t> </a:t>
            </a:r>
            <a:r>
              <a:rPr lang="en-US" sz="5200" b="1" dirty="0" err="1" smtClean="0">
                <a:solidFill>
                  <a:srgbClr val="FF0000"/>
                </a:solidFill>
              </a:rPr>
              <a:t>chủ</a:t>
            </a:r>
            <a:r>
              <a:rPr lang="en-US" sz="5200" b="1" dirty="0" smtClean="0">
                <a:solidFill>
                  <a:srgbClr val="FF0000"/>
                </a:solidFill>
              </a:rPr>
              <a:t> </a:t>
            </a:r>
            <a:r>
              <a:rPr lang="en-US" sz="5200" b="1" dirty="0" err="1" smtClean="0">
                <a:solidFill>
                  <a:srgbClr val="FF0000"/>
                </a:solidFill>
              </a:rPr>
              <a:t>đề</a:t>
            </a:r>
            <a:r>
              <a:rPr lang="en-US" sz="5200" b="1" dirty="0" smtClean="0">
                <a:solidFill>
                  <a:srgbClr val="FF0000"/>
                </a:solidFill>
              </a:rPr>
              <a:t/>
            </a:r>
            <a:br>
              <a:rPr lang="en-US" sz="5200" b="1" dirty="0" smtClean="0">
                <a:solidFill>
                  <a:srgbClr val="FF0000"/>
                </a:solidFill>
              </a:rPr>
            </a:br>
            <a:r>
              <a:rPr lang="en-US" sz="5200" b="1" dirty="0" err="1" smtClean="0">
                <a:solidFill>
                  <a:srgbClr val="FF0000"/>
                </a:solidFill>
              </a:rPr>
              <a:t>Ngày</a:t>
            </a:r>
            <a:r>
              <a:rPr lang="en-US" sz="5200" b="1" dirty="0" smtClean="0">
                <a:solidFill>
                  <a:srgbClr val="FF0000"/>
                </a:solidFill>
              </a:rPr>
              <a:t> </a:t>
            </a:r>
            <a:r>
              <a:rPr lang="en-US" sz="5200" b="1" dirty="0" err="1" smtClean="0">
                <a:solidFill>
                  <a:srgbClr val="FF0000"/>
                </a:solidFill>
              </a:rPr>
              <a:t>tết</a:t>
            </a:r>
            <a:r>
              <a:rPr lang="en-US" sz="5200" b="1" dirty="0" smtClean="0">
                <a:solidFill>
                  <a:srgbClr val="FF0000"/>
                </a:solidFill>
              </a:rPr>
              <a:t> </a:t>
            </a:r>
            <a:r>
              <a:rPr lang="en-US" sz="5200" b="1" dirty="0" err="1" smtClean="0">
                <a:solidFill>
                  <a:srgbClr val="FF0000"/>
                </a:solidFill>
              </a:rPr>
              <a:t>quê</a:t>
            </a:r>
            <a:r>
              <a:rPr lang="en-US" sz="5200" b="1" dirty="0" smtClean="0">
                <a:solidFill>
                  <a:srgbClr val="FF0000"/>
                </a:solidFill>
              </a:rPr>
              <a:t> </a:t>
            </a:r>
            <a:r>
              <a:rPr lang="en-US" sz="5200" b="1" dirty="0" err="1" smtClean="0">
                <a:solidFill>
                  <a:srgbClr val="FF0000"/>
                </a:solidFill>
              </a:rPr>
              <a:t>em</a:t>
            </a:r>
            <a:endParaRPr sz="5200" dirty="0"/>
          </a:p>
        </p:txBody>
      </p:sp>
      <p:sp>
        <p:nvSpPr>
          <p:cNvPr id="55" name="Google Shape;55;p1"/>
          <p:cNvSpPr/>
          <p:nvPr/>
        </p:nvSpPr>
        <p:spPr>
          <a:xfrm>
            <a:off x="9552650" y="43981"/>
            <a:ext cx="28335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377"/>
            <a:r>
              <a:rPr lang="en-US" sz="3200" dirty="0">
                <a:solidFill>
                  <a:prstClr val="white"/>
                </a:solidFill>
                <a:latin typeface="+mj-lt"/>
                <a:ea typeface="Arial"/>
                <a:cs typeface="Arial"/>
                <a:sym typeface="Arial"/>
              </a:rPr>
              <a:t>TIẾNG VIỆT </a:t>
            </a:r>
            <a:r>
              <a:rPr lang="vi-VN" sz="3200" dirty="0">
                <a:solidFill>
                  <a:prstClr val="white"/>
                </a:solidFill>
                <a:latin typeface="+mj-lt"/>
                <a:ea typeface="Arial"/>
                <a:cs typeface="Arial"/>
                <a:sym typeface="Arial"/>
              </a:rPr>
              <a:t>1</a:t>
            </a:r>
            <a:endParaRPr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56" name="Google Shape;56;p1"/>
          <p:cNvSpPr/>
          <p:nvPr/>
        </p:nvSpPr>
        <p:spPr>
          <a:xfrm>
            <a:off x="11088668" y="628716"/>
            <a:ext cx="10134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914377"/>
            <a:r>
              <a:rPr lang="en-US" sz="2400" dirty="0">
                <a:solidFill>
                  <a:prstClr val="white"/>
                </a:solidFill>
                <a:latin typeface="+mj-lt"/>
                <a:ea typeface="Arial"/>
                <a:cs typeface="Arial"/>
                <a:sym typeface="Arial"/>
              </a:rPr>
              <a:t>Tập </a:t>
            </a:r>
            <a:r>
              <a:rPr lang="vi-VN" sz="2400" dirty="0">
                <a:solidFill>
                  <a:prstClr val="white"/>
                </a:solidFill>
                <a:latin typeface="+mj-lt"/>
                <a:ea typeface="Arial"/>
                <a:cs typeface="Arial"/>
                <a:sym typeface="Arial"/>
              </a:rPr>
              <a:t>1</a:t>
            </a:r>
            <a:endParaRPr dirty="0">
              <a:solidFill>
                <a:prstClr val="black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17984" y="263403"/>
            <a:ext cx="9389502" cy="6281088"/>
            <a:chOff x="1517984" y="263403"/>
            <a:chExt cx="6677557" cy="4620023"/>
          </a:xfrm>
        </p:grpSpPr>
        <p:pic>
          <p:nvPicPr>
            <p:cNvPr id="7" name="图片 2">
              <a:extLst>
                <a:ext uri="{FF2B5EF4-FFF2-40B4-BE49-F238E27FC236}">
                  <a16:creationId xmlns:a16="http://schemas.microsoft.com/office/drawing/2014/main" id="{2CB05791-0FE1-4ED7-B149-2A2E95EF9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4565" y="1205458"/>
              <a:ext cx="5711962" cy="2642999"/>
            </a:xfrm>
            <a:prstGeom prst="rect">
              <a:avLst/>
            </a:prstGeom>
          </p:spPr>
        </p:pic>
        <p:pic>
          <p:nvPicPr>
            <p:cNvPr id="8" name="图片 5">
              <a:extLst>
                <a:ext uri="{FF2B5EF4-FFF2-40B4-BE49-F238E27FC236}">
                  <a16:creationId xmlns:a16="http://schemas.microsoft.com/office/drawing/2014/main" id="{641F1DFB-6F27-41B0-89C2-70757A246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7984" y="2724814"/>
              <a:ext cx="6677557" cy="215861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116" b="57642"/>
            <a:stretch/>
          </p:blipFill>
          <p:spPr>
            <a:xfrm>
              <a:off x="2287057" y="263403"/>
              <a:ext cx="5349470" cy="973229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747035" y="2637426"/>
            <a:ext cx="58884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KHỞI 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196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17984" y="263403"/>
            <a:ext cx="9389502" cy="6281088"/>
            <a:chOff x="1517984" y="263403"/>
            <a:chExt cx="6677557" cy="4620023"/>
          </a:xfrm>
        </p:grpSpPr>
        <p:pic>
          <p:nvPicPr>
            <p:cNvPr id="7" name="图片 2">
              <a:extLst>
                <a:ext uri="{FF2B5EF4-FFF2-40B4-BE49-F238E27FC236}">
                  <a16:creationId xmlns:a16="http://schemas.microsoft.com/office/drawing/2014/main" id="{2CB05791-0FE1-4ED7-B149-2A2E95EF9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4565" y="1205458"/>
              <a:ext cx="5711962" cy="2642999"/>
            </a:xfrm>
            <a:prstGeom prst="rect">
              <a:avLst/>
            </a:prstGeom>
          </p:spPr>
        </p:pic>
        <p:pic>
          <p:nvPicPr>
            <p:cNvPr id="8" name="图片 5">
              <a:extLst>
                <a:ext uri="{FF2B5EF4-FFF2-40B4-BE49-F238E27FC236}">
                  <a16:creationId xmlns:a16="http://schemas.microsoft.com/office/drawing/2014/main" id="{641F1DFB-6F27-41B0-89C2-70757A246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7984" y="2724814"/>
              <a:ext cx="6677557" cy="215861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116" b="57642"/>
            <a:stretch/>
          </p:blipFill>
          <p:spPr>
            <a:xfrm>
              <a:off x="2287057" y="263403"/>
              <a:ext cx="5349470" cy="973229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849905" y="2534556"/>
            <a:ext cx="53606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600" b="1" dirty="0">
                <a:solidFill>
                  <a:srgbClr val="4472C4">
                    <a:lumMod val="50000"/>
                  </a:srgbClr>
                </a:solidFill>
                <a:latin typeface="+mj-lt"/>
                <a:cs typeface="Times New Roman" panose="02020603050405020304" pitchFamily="18" charset="0"/>
              </a:rPr>
              <a:t>KHÁM PHÁ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012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45" y="37626"/>
            <a:ext cx="10640910" cy="678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927" y="560808"/>
            <a:ext cx="9126224" cy="621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9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170" y="446780"/>
            <a:ext cx="9278645" cy="641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7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12</Words>
  <Application>Microsoft Office PowerPoint</Application>
  <PresentationFormat>Widescreen</PresentationFormat>
  <Paragraphs>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Times New Roman</vt:lpstr>
      <vt:lpstr>Calibri</vt:lpstr>
      <vt:lpstr>UTM Avo</vt:lpstr>
      <vt:lpstr>Office Theme</vt:lpstr>
      <vt:lpstr>Tuần 17  Hoạt động theo chủ đề Ngày tết quê 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PERSONAL COMPUTER</cp:lastModifiedBy>
  <cp:revision>55</cp:revision>
  <dcterms:created xsi:type="dcterms:W3CDTF">2021-11-01T08:16:43Z</dcterms:created>
  <dcterms:modified xsi:type="dcterms:W3CDTF">2025-12-26T05:08:41Z</dcterms:modified>
</cp:coreProperties>
</file>