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584" r:id="rId2"/>
    <p:sldId id="585" r:id="rId3"/>
    <p:sldId id="586" r:id="rId4"/>
    <p:sldId id="587" r:id="rId5"/>
    <p:sldId id="588" r:id="rId6"/>
    <p:sldId id="589" r:id="rId7"/>
    <p:sldId id="590" r:id="rId8"/>
    <p:sldId id="591" r:id="rId9"/>
  </p:sldIdLst>
  <p:sldSz cx="12192000" cy="6858000"/>
  <p:notesSz cx="6858000" cy="9144000"/>
  <p:embeddedFontLst>
    <p:embeddedFont>
      <p:font typeface="Arial Unicode MS" panose="020B0604020202020204" pitchFamily="34" charset="-128"/>
      <p:regular r:id="rId11"/>
    </p:embeddedFont>
    <p:embeddedFont>
      <p:font typeface="SimSun" panose="02010600030101010101" pitchFamily="2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1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7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9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49;p11">
            <a:extLst>
              <a:ext uri="{FF2B5EF4-FFF2-40B4-BE49-F238E27FC236}">
                <a16:creationId xmlns:a16="http://schemas.microsoft.com/office/drawing/2014/main" id="{4E797CBD-3AA5-DED7-CCB9-E24F21D88AB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46050" y="-90897"/>
            <a:ext cx="12658292" cy="6999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293D865-F6AD-1928-CC69-B56E9F636493}"/>
              </a:ext>
            </a:extLst>
          </p:cNvPr>
          <p:cNvSpPr/>
          <p:nvPr userDrawn="1"/>
        </p:nvSpPr>
        <p:spPr>
          <a:xfrm>
            <a:off x="1100879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F86535A2-D2A6-18B6-B1CA-5DF231224C4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CECC79DF-1748-B0B1-D246-3019DF70E98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0" r:id="rId7"/>
    <p:sldLayoutId id="2147483652" r:id="rId8"/>
    <p:sldLayoutId id="2147483660" r:id="rId9"/>
    <p:sldLayoutId id="2147483666" r:id="rId10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6709B1D9-6198-466C-8B4E-FC551812A2B9}"/>
              </a:ext>
            </a:extLst>
          </p:cNvPr>
          <p:cNvSpPr txBox="1">
            <a:spLocks/>
          </p:cNvSpPr>
          <p:nvPr/>
        </p:nvSpPr>
        <p:spPr>
          <a:xfrm>
            <a:off x="7495" y="1600473"/>
            <a:ext cx="12184505" cy="2467154"/>
          </a:xfrm>
          <a:prstGeom prst="rect">
            <a:avLst/>
          </a:prstGeom>
          <a:noFill/>
          <a:ln w="9525"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Tuần 3</a:t>
            </a: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Bài 7: Số 10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6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7648B3-2FF6-416D-9144-301EE30C1AA5}"/>
              </a:ext>
            </a:extLst>
          </p:cNvPr>
          <p:cNvSpPr txBox="1"/>
          <p:nvPr/>
        </p:nvSpPr>
        <p:spPr>
          <a:xfrm>
            <a:off x="396534" y="967455"/>
            <a:ext cx="11438236" cy="58246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vi-VN" sz="3185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 sát tranh v</a:t>
            </a:r>
            <a:r>
              <a:rPr lang="en-US" altLang="vi-VN" sz="3185" b="1" dirty="0">
                <a:solidFill>
                  <a:srgbClr val="0070C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altLang="vi-VN" sz="3185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nói cho bạn nghe: Bức tranh vẽ gì?</a:t>
            </a:r>
            <a:endParaRPr lang="en-US" altLang="vi-VN" sz="3185" b="1" dirty="0">
              <a:solidFill>
                <a:srgbClr val="0070C0"/>
              </a:solidFill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4D2E958-351F-46BF-949D-ED2222D0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92" y="1592660"/>
            <a:ext cx="9094787" cy="47475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9023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130A-9300-4476-BAB1-2053C9FA760C}"/>
              </a:ext>
            </a:extLst>
          </p:cNvPr>
          <p:cNvSpPr txBox="1">
            <a:spLocks/>
          </p:cNvSpPr>
          <p:nvPr/>
        </p:nvSpPr>
        <p:spPr>
          <a:xfrm>
            <a:off x="0" y="1897063"/>
            <a:ext cx="3289300" cy="13192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070" tIns="45535" rIns="91070" bIns="45535"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3200">
                <a:latin typeface="UTM Avo" panose="02040603050506020204" pitchFamily="18" charset="0"/>
                <a:cs typeface="Arial" panose="020B0604020202020204" pitchFamily="34" charset="0"/>
              </a:rPr>
              <a:t>7 quả bưởi</a:t>
            </a:r>
            <a:endParaRPr lang="en-US" altLang="en-US" sz="32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B199AD-D109-4B15-A39D-B41369E95FCF}"/>
              </a:ext>
            </a:extLst>
          </p:cNvPr>
          <p:cNvSpPr/>
          <p:nvPr/>
        </p:nvSpPr>
        <p:spPr>
          <a:xfrm>
            <a:off x="4514484" y="5376013"/>
            <a:ext cx="3990638" cy="118106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lnSpc>
                <a:spcPct val="9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10 quả măng cụt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AD8AD3-ABCF-4C3C-887D-9B0FD685969C}"/>
              </a:ext>
            </a:extLst>
          </p:cNvPr>
          <p:cNvSpPr/>
          <p:nvPr/>
        </p:nvSpPr>
        <p:spPr>
          <a:xfrm flipH="1">
            <a:off x="6609588" y="1933053"/>
            <a:ext cx="3200100" cy="125695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lnSpc>
                <a:spcPct val="9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9 quả lê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202876-0C8B-40B3-A1F4-71E52354BD69}"/>
              </a:ext>
            </a:extLst>
          </p:cNvPr>
          <p:cNvSpPr/>
          <p:nvPr/>
        </p:nvSpPr>
        <p:spPr>
          <a:xfrm>
            <a:off x="1014119" y="5306445"/>
            <a:ext cx="2618263" cy="1320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8 quả na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77AEB-3E9C-487C-82C4-F8A3CEAF3B9E}"/>
              </a:ext>
            </a:extLst>
          </p:cNvPr>
          <p:cNvSpPr/>
          <p:nvPr/>
        </p:nvSpPr>
        <p:spPr>
          <a:xfrm>
            <a:off x="9221287" y="5002878"/>
            <a:ext cx="2777953" cy="192733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10 quả táo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F6AC76-564D-48D5-A9BC-E3029A02B8CA}"/>
              </a:ext>
            </a:extLst>
          </p:cNvPr>
          <p:cNvSpPr/>
          <p:nvPr/>
        </p:nvSpPr>
        <p:spPr>
          <a:xfrm>
            <a:off x="9307551" y="1618187"/>
            <a:ext cx="2883884" cy="183879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lnSpc>
                <a:spcPct val="9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6 quả xoài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48ECDD-3143-46DE-BC53-CC64AF401478}"/>
              </a:ext>
            </a:extLst>
          </p:cNvPr>
          <p:cNvSpPr/>
          <p:nvPr/>
        </p:nvSpPr>
        <p:spPr>
          <a:xfrm>
            <a:off x="3531054" y="1990585"/>
            <a:ext cx="2978749" cy="10719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lnSpc>
                <a:spcPct val="9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6 quả cam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1A0C48-C631-4EA9-A759-25066A33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41" t="52290" r="37424" b="23648"/>
          <a:stretch>
            <a:fillRect/>
          </a:stretch>
        </p:blipFill>
        <p:spPr>
          <a:xfrm>
            <a:off x="8984069" y="3743960"/>
            <a:ext cx="2743835" cy="1674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C6A859-E668-4FAB-A432-39890FC99A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016" t="70078" r="7076"/>
          <a:stretch>
            <a:fillRect/>
          </a:stretch>
        </p:blipFill>
        <p:spPr>
          <a:xfrm>
            <a:off x="9540665" y="526089"/>
            <a:ext cx="2458575" cy="1589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DCD41-7145-488A-BD3C-966E681635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481" t="75336" r="37173"/>
          <a:stretch>
            <a:fillRect/>
          </a:stretch>
        </p:blipFill>
        <p:spPr>
          <a:xfrm>
            <a:off x="3694545" y="484581"/>
            <a:ext cx="2553440" cy="1661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F52B76-5E85-4E7C-8676-E9292075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073" t="50000" r="4263" b="27611"/>
          <a:stretch>
            <a:fillRect/>
          </a:stretch>
        </p:blipFill>
        <p:spPr>
          <a:xfrm>
            <a:off x="602162" y="3765327"/>
            <a:ext cx="3030220" cy="1697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14CA37-9829-4C62-B7E3-1BA7BEE7BB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084" t="30321" r="4504" b="48196"/>
          <a:stretch>
            <a:fillRect/>
          </a:stretch>
        </p:blipFill>
        <p:spPr>
          <a:xfrm>
            <a:off x="6744335" y="494665"/>
            <a:ext cx="2604135" cy="1621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56BD9D-2508-4D7B-A485-BDA2DB0DAB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54" t="31560" r="32928" b="45657"/>
          <a:stretch>
            <a:fillRect/>
          </a:stretch>
        </p:blipFill>
        <p:spPr>
          <a:xfrm>
            <a:off x="4971265" y="3743960"/>
            <a:ext cx="2974340" cy="1674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5271AF-565B-4540-A72E-F3149C1B7B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595" t="39394" r="63550" b="37550"/>
          <a:stretch>
            <a:fillRect/>
          </a:stretch>
        </p:blipFill>
        <p:spPr>
          <a:xfrm>
            <a:off x="346916" y="499016"/>
            <a:ext cx="2942384" cy="161680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12938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  <p:bldP spid="6" grpId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053D809-D35D-4C39-BF05-683E6BA90400}"/>
              </a:ext>
            </a:extLst>
          </p:cNvPr>
          <p:cNvSpPr txBox="1"/>
          <p:nvPr/>
        </p:nvSpPr>
        <p:spPr>
          <a:xfrm>
            <a:off x="5406971" y="1564017"/>
            <a:ext cx="1939981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vi-VN" sz="12000" b="1" dirty="0">
                <a:latin typeface="Times New Roman" panose="02020603050405020304" pitchFamily="18" charset="0"/>
                <a:ea typeface="Arial Unicode MS" pitchFamily="34" charset="-128"/>
              </a:rPr>
              <a:t>10</a:t>
            </a:r>
          </a:p>
        </p:txBody>
      </p:sp>
      <p:pic>
        <p:nvPicPr>
          <p:cNvPr id="3" name="Content Placeholder 1" descr="35884186-ab9a-4a5e-b951-b0c259a7fd30">
            <a:extLst>
              <a:ext uri="{FF2B5EF4-FFF2-40B4-BE49-F238E27FC236}">
                <a16:creationId xmlns:a16="http://schemas.microsoft.com/office/drawing/2014/main" id="{0DB3ABF2-8A22-461C-8160-E1B39A6D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14" t="20909" r="8862" b="23906"/>
          <a:stretch>
            <a:fillRect/>
          </a:stretch>
        </p:blipFill>
        <p:spPr>
          <a:xfrm>
            <a:off x="8025872" y="1840706"/>
            <a:ext cx="3430587" cy="317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5" descr="cf9be43e-7c47-411b-a441-2f86ce5cd260">
            <a:extLst>
              <a:ext uri="{FF2B5EF4-FFF2-40B4-BE49-F238E27FC236}">
                <a16:creationId xmlns:a16="http://schemas.microsoft.com/office/drawing/2014/main" id="{CF56F0F5-4731-4408-BE7F-326EE149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4" t="15962" r="12965" b="12535"/>
          <a:stretch>
            <a:fillRect/>
          </a:stretch>
        </p:blipFill>
        <p:spPr>
          <a:xfrm>
            <a:off x="1117600" y="1840706"/>
            <a:ext cx="3727450" cy="317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8aed068d-c241-41e0-b922-6bfb5aa0ac91">
            <a:extLst>
              <a:ext uri="{FF2B5EF4-FFF2-40B4-BE49-F238E27FC236}">
                <a16:creationId xmlns:a16="http://schemas.microsoft.com/office/drawing/2014/main" id="{71C2B7B8-0969-4B1A-B48B-209C653EA8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628" t="29311" r="27731" b="34567"/>
          <a:stretch>
            <a:fillRect/>
          </a:stretch>
        </p:blipFill>
        <p:spPr>
          <a:xfrm>
            <a:off x="5523970" y="3559541"/>
            <a:ext cx="1822982" cy="145775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0438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3E3E78-FC0E-4E5E-A1D1-1BED8AFC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" b="1382"/>
          <a:stretch/>
        </p:blipFill>
        <p:spPr>
          <a:xfrm>
            <a:off x="134266" y="821204"/>
            <a:ext cx="12132310" cy="41268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4277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>
            <a:extLst>
              <a:ext uri="{FF2B5EF4-FFF2-40B4-BE49-F238E27FC236}">
                <a16:creationId xmlns:a16="http://schemas.microsoft.com/office/drawing/2014/main" id="{E28037DB-DCFE-47D2-805C-0D92A7E6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045" y="1901680"/>
            <a:ext cx="3419869" cy="271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2A7B09D-A3C8-4C8D-97CE-FFA34D0C2117}"/>
              </a:ext>
            </a:extLst>
          </p:cNvPr>
          <p:cNvSpPr txBox="1">
            <a:spLocks/>
          </p:cNvSpPr>
          <p:nvPr/>
        </p:nvSpPr>
        <p:spPr>
          <a:xfrm>
            <a:off x="0" y="650875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070" tIns="45535" rIns="91070" bIns="45535"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b="1">
                <a:solidFill>
                  <a:srgbClr val="0070C0"/>
                </a:solidFill>
                <a:latin typeface="UTM Avo" panose="02040603050506020204" pitchFamily="18" charset="0"/>
              </a:rPr>
              <a:t>b. Chọn số thích hợp</a:t>
            </a:r>
            <a:endParaRPr lang="en-US" altLang="en-US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966BEF43-2A12-4080-83BA-1B4705F23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84" y="1987058"/>
            <a:ext cx="3517896" cy="27321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1B680AEC-A9AF-45CF-8976-C74A532D4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880" y="1944369"/>
            <a:ext cx="3525801" cy="280166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6999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94C5B4F-FB22-4057-8D05-4DE878FC5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904" y="757182"/>
            <a:ext cx="10881054" cy="374358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1712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015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50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Calibri</vt:lpstr>
      <vt:lpstr>UTM Avo</vt:lpstr>
      <vt:lpstr>SimSun</vt:lpstr>
      <vt:lpstr>Cambria Math</vt:lpstr>
      <vt:lpstr>Arial Unicode MS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64</cp:revision>
  <dcterms:created xsi:type="dcterms:W3CDTF">2021-11-01T08:16:00Z</dcterms:created>
  <dcterms:modified xsi:type="dcterms:W3CDTF">2025-10-07T23:36:45Z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63618D5EEE544B62B2D8E2212B02C43A</vt:lpwstr>
  </property>
  <property fmtid="{D5CDD505-2E9C-101B-9397-08002B2CF9AE}" pid="3" name="KSOProductBuildVer">
    <vt:lpwstr>1033-11.2.0.10382</vt:lpwstr>
  </property>
</Properties>
</file>