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64" r:id="rId2"/>
    <p:sldId id="363" r:id="rId3"/>
    <p:sldId id="31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UTM Avo" panose="02040603050506020204" pitchFamily="18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EEA0-0C32-4D48-A720-B4F834F1CD6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EEC4-14B8-4BDE-B37A-17B3A4FC4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7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5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6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2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7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85" r:id="rId7"/>
    <p:sldLayoutId id="2147483651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441F73-5782-4F73-B05A-C2369AC953FD}"/>
              </a:ext>
            </a:extLst>
          </p:cNvPr>
          <p:cNvSpPr/>
          <p:nvPr/>
        </p:nvSpPr>
        <p:spPr>
          <a:xfrm>
            <a:off x="3819620" y="1648607"/>
            <a:ext cx="455284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  <a:p>
            <a:pPr algn="ctr" defTabSz="91435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12: g – h </a:t>
            </a:r>
          </a:p>
        </p:txBody>
      </p:sp>
    </p:spTree>
    <p:extLst>
      <p:ext uri="{BB962C8B-B14F-4D97-AF65-F5344CB8AC3E}">
        <p14:creationId xmlns:p14="http://schemas.microsoft.com/office/powerpoint/2010/main" val="221689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" b="629"/>
          <a:stretch/>
        </p:blipFill>
        <p:spPr>
          <a:xfrm>
            <a:off x="2292350" y="382574"/>
            <a:ext cx="7607300" cy="64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6013" r="2933"/>
          <a:stretch/>
        </p:blipFill>
        <p:spPr>
          <a:xfrm>
            <a:off x="420914" y="2267451"/>
            <a:ext cx="11771086" cy="28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UTM Avo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78</cp:revision>
  <dcterms:created xsi:type="dcterms:W3CDTF">2021-11-01T08:16:43Z</dcterms:created>
  <dcterms:modified xsi:type="dcterms:W3CDTF">2025-10-07T23:21:42Z</dcterms:modified>
</cp:coreProperties>
</file>