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526" r:id="rId3"/>
    <p:sldId id="552" r:id="rId4"/>
    <p:sldId id="554" r:id="rId5"/>
    <p:sldId id="555" r:id="rId6"/>
    <p:sldId id="556" r:id="rId7"/>
    <p:sldId id="553" r:id="rId8"/>
    <p:sldId id="474" r:id="rId9"/>
    <p:sldId id="538" r:id="rId10"/>
    <p:sldId id="534" r:id="rId11"/>
    <p:sldId id="539" r:id="rId12"/>
    <p:sldId id="524" r:id="rId13"/>
    <p:sldId id="506" r:id="rId14"/>
    <p:sldId id="275" r:id="rId15"/>
    <p:sldId id="5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E6E6E6"/>
    <a:srgbClr val="7EDBFF"/>
    <a:srgbClr val="32A1CA"/>
    <a:srgbClr val="72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70EB73A2-5D2D-4A75-838E-E3A95F5205E9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7FD24372-B9A0-47E8-841C-CECC2FA23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6574A08-B71E-45CD-8201-987C1675F53C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37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257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233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7709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2;p7">
            <a:extLst>
              <a:ext uri="{FF2B5EF4-FFF2-40B4-BE49-F238E27FC236}">
                <a16:creationId xmlns:a16="http://schemas.microsoft.com/office/drawing/2014/main" id="{43B36662-CC19-B26D-6884-8DC5328D081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101446" y="-118600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CE75E6C-0606-5CF3-9F83-AD0C9697835C}"/>
              </a:ext>
            </a:extLst>
          </p:cNvPr>
          <p:cNvSpPr/>
          <p:nvPr userDrawn="1"/>
        </p:nvSpPr>
        <p:spPr>
          <a:xfrm>
            <a:off x="11069248" y="6171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7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2C1CF43E-F5B9-005C-3331-3CCDFDBD53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76311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8E2407B3-DA27-98CE-019C-0BC4B5D4DEB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3191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B000C94B-C5AB-EDDF-CCE7-692087932B9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9298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1" r:id="rId5"/>
    <p:sldLayoutId id="2147483662" r:id="rId6"/>
    <p:sldLayoutId id="2147483665" r:id="rId7"/>
    <p:sldLayoutId id="2147483667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82473" y="1683298"/>
            <a:ext cx="8296712" cy="380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  <a:p>
            <a:pPr algn="ctr" defTabSz="914377">
              <a:lnSpc>
                <a:spcPct val="125000"/>
              </a:lnSpc>
              <a:defRPr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10: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&gt;</a:t>
            </a:r>
          </a:p>
          <a:p>
            <a:pPr algn="ctr" defTabSz="914377">
              <a:lnSpc>
                <a:spcPct val="125000"/>
              </a:lnSpc>
              <a:defRPr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&lt;</a:t>
            </a:r>
          </a:p>
          <a:p>
            <a:pPr algn="ctr" defTabSz="914377">
              <a:lnSpc>
                <a:spcPct val="125000"/>
              </a:lnSpc>
              <a:defRPr/>
            </a:pP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 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05A39-4768-409D-81D1-777999FCD8EB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5" name="Oval 4"/>
          <p:cNvSpPr/>
          <p:nvPr/>
        </p:nvSpPr>
        <p:spPr>
          <a:xfrm>
            <a:off x="449918" y="38549"/>
            <a:ext cx="972506" cy="408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8EA934F2-0448-4928-B40A-6CC63B58C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814" y="904373"/>
            <a:ext cx="4024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b) &gt; , &lt; , = ?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C37132F8-5622-4B0A-8327-DE6A31584391}"/>
              </a:ext>
            </a:extLst>
          </p:cNvPr>
          <p:cNvGrpSpPr/>
          <p:nvPr/>
        </p:nvGrpSpPr>
        <p:grpSpPr>
          <a:xfrm>
            <a:off x="2809905" y="2801707"/>
            <a:ext cx="2295962" cy="714738"/>
            <a:chOff x="274735" y="4237093"/>
            <a:chExt cx="2295962" cy="7147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938EDDB0-8530-4514-91C1-E9D52C58E690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" name="Rounded Rectangle 10">
              <a:extLst>
                <a:ext uri="{FF2B5EF4-FFF2-40B4-BE49-F238E27FC236}">
                  <a16:creationId xmlns:a16="http://schemas.microsoft.com/office/drawing/2014/main" id="{E8009A4C-508F-49C5-BBB4-D365F73B4803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10">
              <a:extLst>
                <a:ext uri="{FF2B5EF4-FFF2-40B4-BE49-F238E27FC236}">
                  <a16:creationId xmlns:a16="http://schemas.microsoft.com/office/drawing/2014/main" id="{69E89137-0E14-4FB4-A8DC-1E5339EF3423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AD12A452-DDDF-41E4-862D-ACC2F4A12EC8}"/>
              </a:ext>
            </a:extLst>
          </p:cNvPr>
          <p:cNvGrpSpPr/>
          <p:nvPr/>
        </p:nvGrpSpPr>
        <p:grpSpPr>
          <a:xfrm>
            <a:off x="7474573" y="2819250"/>
            <a:ext cx="2295962" cy="714738"/>
            <a:chOff x="274735" y="4237093"/>
            <a:chExt cx="2295962" cy="7147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ounded Rectangle 7">
              <a:extLst>
                <a:ext uri="{FF2B5EF4-FFF2-40B4-BE49-F238E27FC236}">
                  <a16:creationId xmlns:a16="http://schemas.microsoft.com/office/drawing/2014/main" id="{B1543371-E250-46E8-BCC8-8153AFB65207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BB74D98B-5BE1-4D8D-9D50-7AAE06EC927C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14CE803-9F52-4FE8-A09B-5E64E0C163AD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2F8666A9-2335-4E5D-B999-BAFEDAD9B150}"/>
              </a:ext>
            </a:extLst>
          </p:cNvPr>
          <p:cNvGrpSpPr/>
          <p:nvPr/>
        </p:nvGrpSpPr>
        <p:grpSpPr>
          <a:xfrm>
            <a:off x="2843212" y="4530675"/>
            <a:ext cx="2295962" cy="714738"/>
            <a:chOff x="274735" y="4237093"/>
            <a:chExt cx="2295962" cy="7147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47DE6EB4-9BCA-45E4-A065-FDC46CC8B434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17AAEA11-1C1C-4FFE-A4B0-3477E7BEDD2C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7ACEB66A-C385-4B5C-9674-C117DD55A46A}"/>
                </a:ext>
              </a:extLst>
            </p:cNvPr>
            <p:cNvSpPr/>
            <p:nvPr/>
          </p:nvSpPr>
          <p:spPr>
            <a:xfrm>
              <a:off x="1810527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kern="0" dirty="0">
                  <a:solidFill>
                    <a:srgbClr val="FFFFFF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6" name="Group 17">
            <a:extLst>
              <a:ext uri="{FF2B5EF4-FFF2-40B4-BE49-F238E27FC236}">
                <a16:creationId xmlns:a16="http://schemas.microsoft.com/office/drawing/2014/main" id="{789C79B2-47A7-43E8-9A40-1E25E608B636}"/>
              </a:ext>
            </a:extLst>
          </p:cNvPr>
          <p:cNvGrpSpPr/>
          <p:nvPr/>
        </p:nvGrpSpPr>
        <p:grpSpPr>
          <a:xfrm>
            <a:off x="7474573" y="4603324"/>
            <a:ext cx="2315642" cy="714737"/>
            <a:chOff x="274735" y="4237094"/>
            <a:chExt cx="2315642" cy="71473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FFB05D65-3868-42A5-B1C8-38A753B852D6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904680E3-7866-4DCC-9DC9-E2889980EA08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D7E85D52-E3F1-47F3-B0F7-E827B760ED6D}"/>
                </a:ext>
              </a:extLst>
            </p:cNvPr>
            <p:cNvSpPr/>
            <p:nvPr/>
          </p:nvSpPr>
          <p:spPr>
            <a:xfrm>
              <a:off x="1830207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169C1538-5E40-43C2-AE8C-CAC098F990E7}"/>
              </a:ext>
            </a:extLst>
          </p:cNvPr>
          <p:cNvSpPr/>
          <p:nvPr/>
        </p:nvSpPr>
        <p:spPr>
          <a:xfrm>
            <a:off x="3691380" y="279921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&lt;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8E425601-ACA1-4C31-94C8-A968E54265A1}"/>
              </a:ext>
            </a:extLst>
          </p:cNvPr>
          <p:cNvSpPr/>
          <p:nvPr/>
        </p:nvSpPr>
        <p:spPr>
          <a:xfrm>
            <a:off x="8374153" y="283552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FD2E26F-DC82-4A00-BC25-AC2A4E964351}"/>
              </a:ext>
            </a:extLst>
          </p:cNvPr>
          <p:cNvSpPr/>
          <p:nvPr/>
        </p:nvSpPr>
        <p:spPr>
          <a:xfrm>
            <a:off x="3710056" y="453067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&lt;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18E721B9-7ED6-49B9-803D-AAD2C47FFF06}"/>
              </a:ext>
            </a:extLst>
          </p:cNvPr>
          <p:cNvSpPr/>
          <p:nvPr/>
        </p:nvSpPr>
        <p:spPr>
          <a:xfrm>
            <a:off x="8352824" y="464412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8" name="Group 2">
            <a:extLst>
              <a:ext uri="{FF2B5EF4-FFF2-40B4-BE49-F238E27FC236}">
                <a16:creationId xmlns:a16="http://schemas.microsoft.com/office/drawing/2014/main" id="{BEB9B608-5536-4BDF-828B-8417E16C8117}"/>
              </a:ext>
            </a:extLst>
          </p:cNvPr>
          <p:cNvGrpSpPr/>
          <p:nvPr/>
        </p:nvGrpSpPr>
        <p:grpSpPr>
          <a:xfrm>
            <a:off x="780717" y="712750"/>
            <a:ext cx="1191308" cy="937052"/>
            <a:chOff x="649897" y="604864"/>
            <a:chExt cx="1465390" cy="1100380"/>
          </a:xfrm>
        </p:grpSpPr>
        <p:sp>
          <p:nvSpPr>
            <p:cNvPr id="29" name="Sun 3">
              <a:extLst>
                <a:ext uri="{FF2B5EF4-FFF2-40B4-BE49-F238E27FC236}">
                  <a16:creationId xmlns:a16="http://schemas.microsoft.com/office/drawing/2014/main" id="{5A7BA7AA-0A83-448D-AE6B-AF73DA4AC42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5BB293CF-05EB-4543-A11B-96823B6DFB0C}"/>
                </a:ext>
              </a:extLst>
            </p:cNvPr>
            <p:cNvSpPr/>
            <p:nvPr/>
          </p:nvSpPr>
          <p:spPr>
            <a:xfrm>
              <a:off x="649897" y="818167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0" y="417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D207AC04-72A3-4761-9741-BBCA30BA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981153"/>
            <a:ext cx="97884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Khoanh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vẽ</a:t>
            </a: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sau:</a:t>
            </a:r>
            <a:endParaRPr kumimoji="0" lang="en-US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C258EE63-999D-4E92-92CA-F0F552971FC8}"/>
              </a:ext>
            </a:extLst>
          </p:cNvPr>
          <p:cNvGrpSpPr/>
          <p:nvPr/>
        </p:nvGrpSpPr>
        <p:grpSpPr>
          <a:xfrm>
            <a:off x="824390" y="749234"/>
            <a:ext cx="1199317" cy="937052"/>
            <a:chOff x="640044" y="604864"/>
            <a:chExt cx="1475243" cy="1100380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D16B49F5-4E37-4692-ADDA-AEBCCA7F445A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8C13AE0-1D6A-45BA-BC2F-6D575534948E}"/>
                </a:ext>
              </a:extLst>
            </p:cNvPr>
            <p:cNvSpPr/>
            <p:nvPr/>
          </p:nvSpPr>
          <p:spPr>
            <a:xfrm>
              <a:off x="640044" y="823048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D20175-8EF6-45A5-98EA-55C0CEB8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6639"/>
          <a:stretch/>
        </p:blipFill>
        <p:spPr>
          <a:xfrm>
            <a:off x="7285422" y="3474749"/>
            <a:ext cx="4598576" cy="296542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E28433D-084B-4B4F-B2C3-DFA31B789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77" y="2194560"/>
            <a:ext cx="5106653" cy="2401387"/>
          </a:xfrm>
          <a:prstGeom prst="rect">
            <a:avLst/>
          </a:prstGeom>
        </p:spPr>
      </p:pic>
      <p:sp>
        <p:nvSpPr>
          <p:cNvPr id="9" name="Oval 9">
            <a:extLst>
              <a:ext uri="{FF2B5EF4-FFF2-40B4-BE49-F238E27FC236}">
                <a16:creationId xmlns:a16="http://schemas.microsoft.com/office/drawing/2014/main" id="{D951C1BD-917D-4661-A703-3F8A4A6D8731}"/>
              </a:ext>
            </a:extLst>
          </p:cNvPr>
          <p:cNvSpPr/>
          <p:nvPr/>
        </p:nvSpPr>
        <p:spPr>
          <a:xfrm>
            <a:off x="3627120" y="2194560"/>
            <a:ext cx="2468880" cy="24688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3EBA861F-EC5F-4A0B-A3EA-D3BB3CE66A64}"/>
              </a:ext>
            </a:extLst>
          </p:cNvPr>
          <p:cNvSpPr/>
          <p:nvPr/>
        </p:nvSpPr>
        <p:spPr>
          <a:xfrm>
            <a:off x="6754634" y="3395253"/>
            <a:ext cx="2468880" cy="2468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417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1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14237" y="290117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0" y="117984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049340" y="3629891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  <p:sp>
        <p:nvSpPr>
          <p:cNvPr id="9" name="Oval 8"/>
          <p:cNvSpPr/>
          <p:nvPr/>
        </p:nvSpPr>
        <p:spPr>
          <a:xfrm>
            <a:off x="0" y="417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64810" y="3147692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126" y="91858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28800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287383" y="39189"/>
            <a:ext cx="1304365" cy="393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8913" y="113190"/>
            <a:ext cx="972506" cy="408859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Nhóm 2">
            <a:extLst>
              <a:ext uri="{FF2B5EF4-FFF2-40B4-BE49-F238E27FC236}">
                <a16:creationId xmlns:a16="http://schemas.microsoft.com/office/drawing/2014/main" id="{2C90818F-C0B8-4980-B40E-90A4C188320F}"/>
              </a:ext>
            </a:extLst>
          </p:cNvPr>
          <p:cNvGrpSpPr/>
          <p:nvPr/>
        </p:nvGrpSpPr>
        <p:grpSpPr>
          <a:xfrm>
            <a:off x="44959" y="58189"/>
            <a:ext cx="11926918" cy="6439989"/>
            <a:chOff x="-529" y="399901"/>
            <a:chExt cx="12192529" cy="6458099"/>
          </a:xfrm>
        </p:grpSpPr>
        <p:pic>
          <p:nvPicPr>
            <p:cNvPr id="5" name="Hình ảnh 1">
              <a:extLst>
                <a:ext uri="{FF2B5EF4-FFF2-40B4-BE49-F238E27FC236}">
                  <a16:creationId xmlns:a16="http://schemas.microsoft.com/office/drawing/2014/main" id="{ED5210EE-CA56-4479-800A-EDF79F70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9" y="399901"/>
              <a:ext cx="12192529" cy="6458099"/>
            </a:xfrm>
            <a:prstGeom prst="rect">
              <a:avLst/>
            </a:prstGeom>
          </p:spPr>
        </p:pic>
        <p:pic>
          <p:nvPicPr>
            <p:cNvPr id="6" name="Hình ảnh 3">
              <a:extLst>
                <a:ext uri="{FF2B5EF4-FFF2-40B4-BE49-F238E27FC236}">
                  <a16:creationId xmlns:a16="http://schemas.microsoft.com/office/drawing/2014/main" id="{F4FFEE78-C46E-4937-8C34-99C9D25F6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5" b="37050"/>
            <a:stretch/>
          </p:blipFill>
          <p:spPr>
            <a:xfrm>
              <a:off x="4724401" y="2655775"/>
              <a:ext cx="4743450" cy="1546449"/>
            </a:xfrm>
            <a:prstGeom prst="rect">
              <a:avLst/>
            </a:prstGeom>
          </p:spPr>
        </p:pic>
      </p:grpSp>
      <p:sp>
        <p:nvSpPr>
          <p:cNvPr id="10" name="TextBox 41">
            <a:extLst>
              <a:ext uri="{FF2B5EF4-FFF2-40B4-BE49-F238E27FC236}">
                <a16:creationId xmlns:a16="http://schemas.microsoft.com/office/drawing/2014/main" id="{7EA57218-0314-4788-A4A4-E4EBBB3F152C}"/>
              </a:ext>
            </a:extLst>
          </p:cNvPr>
          <p:cNvSpPr txBox="1"/>
          <p:nvPr/>
        </p:nvSpPr>
        <p:spPr>
          <a:xfrm>
            <a:off x="1756081" y="988613"/>
            <a:ext cx="6490081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tay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như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ngón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chân ?</a:t>
            </a:r>
            <a:endParaRPr lang="en-US" sz="32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A5F8124C-E568-4CFD-8FAF-5C75A2A727F0}"/>
              </a:ext>
            </a:extLst>
          </p:cNvPr>
          <p:cNvSpPr txBox="1"/>
          <p:nvPr/>
        </p:nvSpPr>
        <p:spPr>
          <a:xfrm>
            <a:off x="2620231" y="2658540"/>
            <a:ext cx="273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28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vi-VN" sz="28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nhau</a:t>
            </a:r>
            <a:endParaRPr lang="en-US" sz="28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54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2">
            <a:extLst>
              <a:ext uri="{FF2B5EF4-FFF2-40B4-BE49-F238E27FC236}">
                <a16:creationId xmlns:a16="http://schemas.microsoft.com/office/drawing/2014/main" id="{2C90818F-C0B8-4980-B40E-90A4C188320F}"/>
              </a:ext>
            </a:extLst>
          </p:cNvPr>
          <p:cNvGrpSpPr/>
          <p:nvPr/>
        </p:nvGrpSpPr>
        <p:grpSpPr>
          <a:xfrm>
            <a:off x="44959" y="58189"/>
            <a:ext cx="11926918" cy="6439989"/>
            <a:chOff x="-529" y="399901"/>
            <a:chExt cx="12192529" cy="6458099"/>
          </a:xfrm>
        </p:grpSpPr>
        <p:pic>
          <p:nvPicPr>
            <p:cNvPr id="3" name="Hình ảnh 1">
              <a:extLst>
                <a:ext uri="{FF2B5EF4-FFF2-40B4-BE49-F238E27FC236}">
                  <a16:creationId xmlns:a16="http://schemas.microsoft.com/office/drawing/2014/main" id="{ED5210EE-CA56-4479-800A-EDF79F70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9" y="399901"/>
              <a:ext cx="12192529" cy="6458099"/>
            </a:xfrm>
            <a:prstGeom prst="rect">
              <a:avLst/>
            </a:prstGeom>
          </p:spPr>
        </p:pic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4FFEE78-C46E-4937-8C34-99C9D25F6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5" b="37050"/>
            <a:stretch/>
          </p:blipFill>
          <p:spPr>
            <a:xfrm>
              <a:off x="4724401" y="2655775"/>
              <a:ext cx="4743450" cy="1546449"/>
            </a:xfrm>
            <a:prstGeom prst="rect">
              <a:avLst/>
            </a:prstGeom>
          </p:spPr>
        </p:pic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B17B69E2-1E24-4E67-891A-C0F653454AED}"/>
              </a:ext>
            </a:extLst>
          </p:cNvPr>
          <p:cNvGrpSpPr/>
          <p:nvPr/>
        </p:nvGrpSpPr>
        <p:grpSpPr>
          <a:xfrm>
            <a:off x="1609002" y="772643"/>
            <a:ext cx="7624071" cy="1933575"/>
            <a:chOff x="0" y="231288"/>
            <a:chExt cx="8672303" cy="2487384"/>
          </a:xfrm>
        </p:grpSpPr>
        <p:pic>
          <p:nvPicPr>
            <p:cNvPr id="6" name="Picture 34">
              <a:extLst>
                <a:ext uri="{FF2B5EF4-FFF2-40B4-BE49-F238E27FC236}">
                  <a16:creationId xmlns:a16="http://schemas.microsoft.com/office/drawing/2014/main" id="{9D783E40-05EA-4083-ABC8-BF574BAF4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1288"/>
              <a:ext cx="6980525" cy="2487384"/>
            </a:xfrm>
            <a:prstGeom prst="rect">
              <a:avLst/>
            </a:prstGeom>
          </p:spPr>
        </p:pic>
        <p:sp>
          <p:nvSpPr>
            <p:cNvPr id="7" name="TextBox 41">
              <a:extLst>
                <a:ext uri="{FF2B5EF4-FFF2-40B4-BE49-F238E27FC236}">
                  <a16:creationId xmlns:a16="http://schemas.microsoft.com/office/drawing/2014/main" id="{66950121-FD80-4B72-840E-36F8AF5721C8}"/>
                </a:ext>
              </a:extLst>
            </p:cNvPr>
            <p:cNvSpPr txBox="1"/>
            <p:nvPr/>
          </p:nvSpPr>
          <p:spPr>
            <a:xfrm>
              <a:off x="2487648" y="794491"/>
              <a:ext cx="6184655" cy="142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400" dirty="0">
                  <a:solidFill>
                    <a:srgbClr val="0070C0"/>
                  </a:solidFill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3</a:t>
              </a:r>
              <a:r>
                <a:rPr lang="vi-VN" sz="3200" dirty="0">
                  <a:solidFill>
                    <a:srgbClr val="0070C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….. </a:t>
              </a:r>
              <a:r>
                <a:rPr lang="vi-VN" sz="3400" dirty="0">
                  <a:solidFill>
                    <a:srgbClr val="0070C0"/>
                  </a:solidFill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5</a:t>
              </a:r>
              <a:r>
                <a:rPr lang="vi-VN" sz="3200" dirty="0">
                  <a:solidFill>
                    <a:srgbClr val="0070C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?</a:t>
              </a:r>
              <a:endParaRPr lang="en-US" sz="32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32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TextBox 23">
            <a:extLst>
              <a:ext uri="{FF2B5EF4-FFF2-40B4-BE49-F238E27FC236}">
                <a16:creationId xmlns:a16="http://schemas.microsoft.com/office/drawing/2014/main" id="{7F029262-78DC-4266-A587-C69257A4ECE8}"/>
              </a:ext>
            </a:extLst>
          </p:cNvPr>
          <p:cNvSpPr txBox="1"/>
          <p:nvPr/>
        </p:nvSpPr>
        <p:spPr>
          <a:xfrm>
            <a:off x="3416044" y="3078793"/>
            <a:ext cx="309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3 &lt; 5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1009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2">
            <a:extLst>
              <a:ext uri="{FF2B5EF4-FFF2-40B4-BE49-F238E27FC236}">
                <a16:creationId xmlns:a16="http://schemas.microsoft.com/office/drawing/2014/main" id="{2C90818F-C0B8-4980-B40E-90A4C188320F}"/>
              </a:ext>
            </a:extLst>
          </p:cNvPr>
          <p:cNvGrpSpPr/>
          <p:nvPr/>
        </p:nvGrpSpPr>
        <p:grpSpPr>
          <a:xfrm>
            <a:off x="188913" y="113190"/>
            <a:ext cx="11926918" cy="6439989"/>
            <a:chOff x="-529" y="399901"/>
            <a:chExt cx="12192529" cy="6458099"/>
          </a:xfrm>
        </p:grpSpPr>
        <p:pic>
          <p:nvPicPr>
            <p:cNvPr id="3" name="Hình ảnh 1">
              <a:extLst>
                <a:ext uri="{FF2B5EF4-FFF2-40B4-BE49-F238E27FC236}">
                  <a16:creationId xmlns:a16="http://schemas.microsoft.com/office/drawing/2014/main" id="{ED5210EE-CA56-4479-800A-EDF79F70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9" y="399901"/>
              <a:ext cx="12192529" cy="6458099"/>
            </a:xfrm>
            <a:prstGeom prst="rect">
              <a:avLst/>
            </a:prstGeom>
          </p:spPr>
        </p:pic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4FFEE78-C46E-4937-8C34-99C9D25F6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5" b="37050"/>
            <a:stretch/>
          </p:blipFill>
          <p:spPr>
            <a:xfrm>
              <a:off x="4724401" y="2655775"/>
              <a:ext cx="4743450" cy="1546449"/>
            </a:xfrm>
            <a:prstGeom prst="rect">
              <a:avLst/>
            </a:prstGeom>
          </p:spPr>
        </p:pic>
      </p:grpSp>
      <p:pic>
        <p:nvPicPr>
          <p:cNvPr id="5" name="Picture 34">
            <a:extLst>
              <a:ext uri="{FF2B5EF4-FFF2-40B4-BE49-F238E27FC236}">
                <a16:creationId xmlns:a16="http://schemas.microsoft.com/office/drawing/2014/main" id="{24E4F0E8-B484-4738-8684-7F2E25018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5" y="1307506"/>
            <a:ext cx="6980525" cy="1933575"/>
          </a:xfrm>
          <a:prstGeom prst="rect">
            <a:avLst/>
          </a:prstGeom>
        </p:spPr>
      </p:pic>
      <p:sp>
        <p:nvSpPr>
          <p:cNvPr id="6" name="TextBox 41">
            <a:extLst>
              <a:ext uri="{FF2B5EF4-FFF2-40B4-BE49-F238E27FC236}">
                <a16:creationId xmlns:a16="http://schemas.microsoft.com/office/drawing/2014/main" id="{C97B54D5-3C46-4F9B-BAEB-EDD179CE3170}"/>
              </a:ext>
            </a:extLst>
          </p:cNvPr>
          <p:cNvSpPr txBox="1"/>
          <p:nvPr/>
        </p:nvSpPr>
        <p:spPr>
          <a:xfrm>
            <a:off x="1620202" y="1561333"/>
            <a:ext cx="6184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3200" dirty="0" err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miệng</a:t>
            </a:r>
            <a:r>
              <a:rPr lang="vi-VN" sz="3200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của mỗi người như thế nào với số mắt ?</a:t>
            </a:r>
            <a:endParaRPr lang="en-US" sz="32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US" sz="32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5775FEC4-D884-44D2-B020-622F0B5077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0"/>
          <a:stretch/>
        </p:blipFill>
        <p:spPr>
          <a:xfrm rot="225210">
            <a:off x="8271787" y="473465"/>
            <a:ext cx="4161334" cy="2218999"/>
          </a:xfrm>
          <a:prstGeom prst="rect">
            <a:avLst/>
          </a:prstGeom>
        </p:spPr>
      </p:pic>
      <p:sp>
        <p:nvSpPr>
          <p:cNvPr id="8" name="TextBox 23">
            <a:extLst>
              <a:ext uri="{FF2B5EF4-FFF2-40B4-BE49-F238E27FC236}">
                <a16:creationId xmlns:a16="http://schemas.microsoft.com/office/drawing/2014/main" id="{2EB3BF83-1024-45CF-A4F7-E7FB283C7211}"/>
              </a:ext>
            </a:extLst>
          </p:cNvPr>
          <p:cNvSpPr txBox="1"/>
          <p:nvPr/>
        </p:nvSpPr>
        <p:spPr>
          <a:xfrm>
            <a:off x="9201136" y="520077"/>
            <a:ext cx="31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vi-VN" sz="32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hơn</a:t>
            </a:r>
            <a:endParaRPr lang="en-US" sz="32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80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2">
            <a:extLst>
              <a:ext uri="{FF2B5EF4-FFF2-40B4-BE49-F238E27FC236}">
                <a16:creationId xmlns:a16="http://schemas.microsoft.com/office/drawing/2014/main" id="{2C90818F-C0B8-4980-B40E-90A4C188320F}"/>
              </a:ext>
            </a:extLst>
          </p:cNvPr>
          <p:cNvGrpSpPr/>
          <p:nvPr/>
        </p:nvGrpSpPr>
        <p:grpSpPr>
          <a:xfrm>
            <a:off x="188913" y="113190"/>
            <a:ext cx="11926918" cy="6439989"/>
            <a:chOff x="-529" y="399901"/>
            <a:chExt cx="12192529" cy="6458099"/>
          </a:xfrm>
        </p:grpSpPr>
        <p:pic>
          <p:nvPicPr>
            <p:cNvPr id="3" name="Hình ảnh 1">
              <a:extLst>
                <a:ext uri="{FF2B5EF4-FFF2-40B4-BE49-F238E27FC236}">
                  <a16:creationId xmlns:a16="http://schemas.microsoft.com/office/drawing/2014/main" id="{ED5210EE-CA56-4479-800A-EDF79F70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29" y="399901"/>
              <a:ext cx="12192529" cy="6458099"/>
            </a:xfrm>
            <a:prstGeom prst="rect">
              <a:avLst/>
            </a:prstGeom>
          </p:spPr>
        </p:pic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F4FFEE78-C46E-4937-8C34-99C9D25F6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5" b="37050"/>
            <a:stretch/>
          </p:blipFill>
          <p:spPr>
            <a:xfrm>
              <a:off x="4724401" y="2655775"/>
              <a:ext cx="4743450" cy="1546449"/>
            </a:xfrm>
            <a:prstGeom prst="rect">
              <a:avLst/>
            </a:prstGeom>
          </p:spPr>
        </p:pic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C0713350-5B12-4098-A471-D3502414156D}"/>
              </a:ext>
            </a:extLst>
          </p:cNvPr>
          <p:cNvGrpSpPr/>
          <p:nvPr/>
        </p:nvGrpSpPr>
        <p:grpSpPr>
          <a:xfrm>
            <a:off x="1343968" y="795545"/>
            <a:ext cx="8715244" cy="1933575"/>
            <a:chOff x="0" y="41007"/>
            <a:chExt cx="9337843" cy="2487384"/>
          </a:xfrm>
        </p:grpSpPr>
        <p:pic>
          <p:nvPicPr>
            <p:cNvPr id="6" name="Picture 34">
              <a:extLst>
                <a:ext uri="{FF2B5EF4-FFF2-40B4-BE49-F238E27FC236}">
                  <a16:creationId xmlns:a16="http://schemas.microsoft.com/office/drawing/2014/main" id="{7426F74E-CE83-4729-83BE-15E14355E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1007"/>
              <a:ext cx="6980525" cy="2487384"/>
            </a:xfrm>
            <a:prstGeom prst="rect">
              <a:avLst/>
            </a:prstGeom>
          </p:spPr>
        </p:pic>
        <p:sp>
          <p:nvSpPr>
            <p:cNvPr id="7" name="TextBox 41">
              <a:extLst>
                <a:ext uri="{FF2B5EF4-FFF2-40B4-BE49-F238E27FC236}">
                  <a16:creationId xmlns:a16="http://schemas.microsoft.com/office/drawing/2014/main" id="{B429D90C-F2D0-46C2-9C14-0A56A26DA3C0}"/>
                </a:ext>
              </a:extLst>
            </p:cNvPr>
            <p:cNvSpPr txBox="1"/>
            <p:nvPr/>
          </p:nvSpPr>
          <p:spPr>
            <a:xfrm>
              <a:off x="3153188" y="774715"/>
              <a:ext cx="6184655" cy="1583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800" dirty="0">
                  <a:solidFill>
                    <a:srgbClr val="0070C0"/>
                  </a:solidFill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4</a:t>
              </a:r>
              <a:r>
                <a:rPr lang="vi-VN" sz="3600" dirty="0">
                  <a:solidFill>
                    <a:srgbClr val="0070C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….. </a:t>
              </a:r>
              <a:r>
                <a:rPr lang="vi-VN" sz="3800" dirty="0">
                  <a:solidFill>
                    <a:srgbClr val="0070C0"/>
                  </a:solidFill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1</a:t>
              </a:r>
              <a:r>
                <a:rPr lang="vi-VN" sz="3600" dirty="0">
                  <a:solidFill>
                    <a:srgbClr val="0070C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 ?</a:t>
              </a:r>
              <a:endParaRPr lang="en-US" sz="36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lang="en-US" sz="36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D0CE08F-FDD6-4A4B-AB12-3DE035A9B8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0"/>
          <a:stretch/>
        </p:blipFill>
        <p:spPr>
          <a:xfrm rot="225210">
            <a:off x="8447761" y="496592"/>
            <a:ext cx="3606983" cy="1984473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51530986-473C-45A4-ACF5-BA4E133E1317}"/>
              </a:ext>
            </a:extLst>
          </p:cNvPr>
          <p:cNvSpPr txBox="1"/>
          <p:nvPr/>
        </p:nvSpPr>
        <p:spPr>
          <a:xfrm>
            <a:off x="9262110" y="575086"/>
            <a:ext cx="299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4 &gt; 1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284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8913" y="113190"/>
            <a:ext cx="972506" cy="408859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  <p:pic>
        <p:nvPicPr>
          <p:cNvPr id="3" name="Picture 34">
            <a:extLst>
              <a:ext uri="{FF2B5EF4-FFF2-40B4-BE49-F238E27FC236}">
                <a16:creationId xmlns:a16="http://schemas.microsoft.com/office/drawing/2014/main" id="{D17B3702-9C87-4B6E-8148-B5A3E379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699318"/>
            <a:ext cx="6353310" cy="1933576"/>
          </a:xfrm>
          <a:prstGeom prst="rect">
            <a:avLst/>
          </a:prstGeom>
        </p:spPr>
      </p:pic>
      <p:sp>
        <p:nvSpPr>
          <p:cNvPr id="4" name="TextBox 41">
            <a:extLst>
              <a:ext uri="{FF2B5EF4-FFF2-40B4-BE49-F238E27FC236}">
                <a16:creationId xmlns:a16="http://schemas.microsoft.com/office/drawing/2014/main" id="{30C53AA1-8503-4736-872F-950F3C56DED5}"/>
              </a:ext>
            </a:extLst>
          </p:cNvPr>
          <p:cNvSpPr txBox="1"/>
          <p:nvPr/>
        </p:nvSpPr>
        <p:spPr>
          <a:xfrm>
            <a:off x="2306419" y="1087211"/>
            <a:ext cx="5628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800" smtClean="0">
                <a:solidFill>
                  <a:srgbClr val="0070C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           </a:t>
            </a:r>
            <a:r>
              <a:rPr lang="vi-VN" sz="3800" smtClean="0">
                <a:solidFill>
                  <a:srgbClr val="0070C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6</a:t>
            </a:r>
            <a:r>
              <a:rPr lang="vi-VN" sz="360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6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…. </a:t>
            </a:r>
            <a:r>
              <a:rPr lang="vi-VN" sz="3800" dirty="0">
                <a:solidFill>
                  <a:srgbClr val="0070C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6</a:t>
            </a:r>
            <a:r>
              <a:rPr lang="vi-VN" sz="36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endParaRPr lang="en-US" sz="36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36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Nhóm 2">
            <a:extLst>
              <a:ext uri="{FF2B5EF4-FFF2-40B4-BE49-F238E27FC236}">
                <a16:creationId xmlns:a16="http://schemas.microsoft.com/office/drawing/2014/main" id="{2C90818F-C0B8-4980-B40E-90A4C188320F}"/>
              </a:ext>
            </a:extLst>
          </p:cNvPr>
          <p:cNvGrpSpPr/>
          <p:nvPr/>
        </p:nvGrpSpPr>
        <p:grpSpPr>
          <a:xfrm>
            <a:off x="188913" y="113190"/>
            <a:ext cx="11926918" cy="6439989"/>
            <a:chOff x="-529" y="399901"/>
            <a:chExt cx="12192529" cy="6458099"/>
          </a:xfrm>
        </p:grpSpPr>
        <p:pic>
          <p:nvPicPr>
            <p:cNvPr id="9" name="Hình ảnh 1">
              <a:extLst>
                <a:ext uri="{FF2B5EF4-FFF2-40B4-BE49-F238E27FC236}">
                  <a16:creationId xmlns:a16="http://schemas.microsoft.com/office/drawing/2014/main" id="{ED5210EE-CA56-4479-800A-EDF79F709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29" y="399901"/>
              <a:ext cx="12192529" cy="6458099"/>
            </a:xfrm>
            <a:prstGeom prst="rect">
              <a:avLst/>
            </a:prstGeom>
          </p:spPr>
        </p:pic>
        <p:pic>
          <p:nvPicPr>
            <p:cNvPr id="10" name="Hình ảnh 3">
              <a:extLst>
                <a:ext uri="{FF2B5EF4-FFF2-40B4-BE49-F238E27FC236}">
                  <a16:creationId xmlns:a16="http://schemas.microsoft.com/office/drawing/2014/main" id="{F4FFEE78-C46E-4937-8C34-99C9D25F6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345" b="37050"/>
            <a:stretch/>
          </p:blipFill>
          <p:spPr>
            <a:xfrm>
              <a:off x="4724401" y="2655775"/>
              <a:ext cx="4743450" cy="1546449"/>
            </a:xfrm>
            <a:prstGeom prst="rect">
              <a:avLst/>
            </a:prstGeom>
          </p:spPr>
        </p:pic>
      </p:grpSp>
      <p:pic>
        <p:nvPicPr>
          <p:cNvPr id="11" name="Picture 34">
            <a:extLst>
              <a:ext uri="{FF2B5EF4-FFF2-40B4-BE49-F238E27FC236}">
                <a16:creationId xmlns:a16="http://schemas.microsoft.com/office/drawing/2014/main" id="{D17B3702-9C87-4B6E-8148-B5A3E3795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059" y="699318"/>
            <a:ext cx="6353310" cy="1933576"/>
          </a:xfrm>
          <a:prstGeom prst="rect">
            <a:avLst/>
          </a:prstGeom>
        </p:spPr>
      </p:pic>
      <p:sp>
        <p:nvSpPr>
          <p:cNvPr id="12" name="TextBox 41">
            <a:extLst>
              <a:ext uri="{FF2B5EF4-FFF2-40B4-BE49-F238E27FC236}">
                <a16:creationId xmlns:a16="http://schemas.microsoft.com/office/drawing/2014/main" id="{30C53AA1-8503-4736-872F-950F3C56DED5}"/>
              </a:ext>
            </a:extLst>
          </p:cNvPr>
          <p:cNvSpPr txBox="1"/>
          <p:nvPr/>
        </p:nvSpPr>
        <p:spPr>
          <a:xfrm>
            <a:off x="2458819" y="1239611"/>
            <a:ext cx="5628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800" dirty="0">
                <a:solidFill>
                  <a:srgbClr val="0070C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6</a:t>
            </a:r>
            <a:r>
              <a:rPr lang="vi-VN" sz="36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…. </a:t>
            </a:r>
            <a:r>
              <a:rPr lang="vi-VN" sz="3800" dirty="0">
                <a:solidFill>
                  <a:srgbClr val="0070C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rPr>
              <a:t>6</a:t>
            </a:r>
            <a:r>
              <a:rPr lang="vi-VN" sz="36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? </a:t>
            </a:r>
            <a:endParaRPr lang="en-US" sz="36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US" sz="36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061BAFE-16FF-4490-8B97-239A3669DAFD}"/>
              </a:ext>
            </a:extLst>
          </p:cNvPr>
          <p:cNvGrpSpPr/>
          <p:nvPr/>
        </p:nvGrpSpPr>
        <p:grpSpPr>
          <a:xfrm>
            <a:off x="8145339" y="434256"/>
            <a:ext cx="3807059" cy="1895085"/>
            <a:chOff x="7653005" y="-60537"/>
            <a:chExt cx="4766267" cy="263342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62D18120-C945-4D31-B3C9-F18DE3462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82"/>
            <a:stretch/>
          </p:blipFill>
          <p:spPr>
            <a:xfrm rot="225210">
              <a:off x="7653005" y="-60537"/>
              <a:ext cx="4470596" cy="2633421"/>
            </a:xfrm>
            <a:prstGeom prst="rect">
              <a:avLst/>
            </a:prstGeom>
          </p:spPr>
        </p:pic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96F6AAE7-49F6-480D-BCE5-E59AB6FC8423}"/>
                </a:ext>
              </a:extLst>
            </p:cNvPr>
            <p:cNvSpPr txBox="1"/>
            <p:nvPr/>
          </p:nvSpPr>
          <p:spPr>
            <a:xfrm>
              <a:off x="8668447" y="30215"/>
              <a:ext cx="3750825" cy="81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b="1" dirty="0">
                  <a:solidFill>
                    <a:srgbClr val="FF0000"/>
                  </a:solidFill>
                  <a:latin typeface="+mj-lt"/>
                  <a:ea typeface="Cambria Math" panose="02040503050406030204" pitchFamily="18" charset="0"/>
                  <a:cs typeface="Tahoma" panose="020B0604030504040204" pitchFamily="34" charset="0"/>
                </a:rPr>
                <a:t>6 = 6 </a:t>
              </a:r>
              <a:endParaRPr lang="en-US" sz="32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556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2" y="104921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31B2D74-A97A-4764-81C7-84E240967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467" y="944669"/>
            <a:ext cx="4024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&gt; , &lt; , =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32960F9C-FAF1-4C83-AEA3-76863D978C77}"/>
              </a:ext>
            </a:extLst>
          </p:cNvPr>
          <p:cNvGrpSpPr/>
          <p:nvPr/>
        </p:nvGrpSpPr>
        <p:grpSpPr>
          <a:xfrm>
            <a:off x="791600" y="712750"/>
            <a:ext cx="1180425" cy="937052"/>
            <a:chOff x="663283" y="604864"/>
            <a:chExt cx="1452004" cy="1100380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4C9793F8-5814-44B6-ABED-77BEB0FF037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6E85ED22-7A2E-4A0F-82F4-4A1C88C96AD3}"/>
                </a:ext>
              </a:extLst>
            </p:cNvPr>
            <p:cNvSpPr/>
            <p:nvPr/>
          </p:nvSpPr>
          <p:spPr>
            <a:xfrm>
              <a:off x="663283" y="823817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59597A-3E10-4447-AB8C-8F060E7F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t="26502" r="63717" b="20636"/>
          <a:stretch/>
        </p:blipFill>
        <p:spPr>
          <a:xfrm>
            <a:off x="1039091" y="1920534"/>
            <a:ext cx="3352800" cy="2909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8F3F2-AF3D-4B75-A120-94F08B991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6" t="26502" r="35449" b="20636"/>
          <a:stretch/>
        </p:blipFill>
        <p:spPr>
          <a:xfrm>
            <a:off x="5347854" y="1920534"/>
            <a:ext cx="2701637" cy="29094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440BE-6E05-4518-A8CF-1DB22392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7" t="26502" r="4978" b="20636"/>
          <a:stretch/>
        </p:blipFill>
        <p:spPr>
          <a:xfrm>
            <a:off x="8921175" y="2021567"/>
            <a:ext cx="2701637" cy="290945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E03F0C-2EC6-453D-BF90-C07AC02A6DFD}"/>
              </a:ext>
            </a:extLst>
          </p:cNvPr>
          <p:cNvGrpSpPr/>
          <p:nvPr/>
        </p:nvGrpSpPr>
        <p:grpSpPr>
          <a:xfrm>
            <a:off x="1571618" y="5127236"/>
            <a:ext cx="1816855" cy="536820"/>
            <a:chOff x="274735" y="4237093"/>
            <a:chExt cx="2314017" cy="714738"/>
          </a:xfrm>
          <a:noFill/>
        </p:grpSpPr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5F73B2D8-76DF-4F7C-AFD4-A6ACCA5CA712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:a16="http://schemas.microsoft.com/office/drawing/2014/main" id="{9CFF42C5-CA2A-4082-B81D-3132EBCA0A7A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10F5457D-3FA4-43AE-A6B5-652A012B423B}"/>
                </a:ext>
              </a:extLst>
            </p:cNvPr>
            <p:cNvSpPr/>
            <p:nvPr/>
          </p:nvSpPr>
          <p:spPr>
            <a:xfrm>
              <a:off x="1828582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80BDDB-2432-4A4F-A0C6-6CE80C212BE4}"/>
              </a:ext>
            </a:extLst>
          </p:cNvPr>
          <p:cNvGrpSpPr/>
          <p:nvPr/>
        </p:nvGrpSpPr>
        <p:grpSpPr>
          <a:xfrm>
            <a:off x="5685021" y="5113130"/>
            <a:ext cx="1816856" cy="536820"/>
            <a:chOff x="274735" y="4237093"/>
            <a:chExt cx="2314017" cy="714738"/>
          </a:xfrm>
          <a:noFill/>
        </p:grpSpPr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2EE68B1C-E3EC-4411-9BDD-E7D8E9F38CFE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52492A6E-1613-4787-BCF4-ED42C339F2C6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8B88CAA4-EB72-4DBF-B7FB-C9A313D4A3CC}"/>
                </a:ext>
              </a:extLst>
            </p:cNvPr>
            <p:cNvSpPr/>
            <p:nvPr/>
          </p:nvSpPr>
          <p:spPr>
            <a:xfrm>
              <a:off x="1828582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B89427-D732-4F5B-BA2E-A3EBC6B46482}"/>
              </a:ext>
            </a:extLst>
          </p:cNvPr>
          <p:cNvGrpSpPr/>
          <p:nvPr/>
        </p:nvGrpSpPr>
        <p:grpSpPr>
          <a:xfrm>
            <a:off x="9592848" y="5113130"/>
            <a:ext cx="1816856" cy="536820"/>
            <a:chOff x="274735" y="4237093"/>
            <a:chExt cx="2314017" cy="714738"/>
          </a:xfrm>
          <a:noFill/>
        </p:grpSpPr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A91BF191-3F6A-449A-A1D2-D3FF9CEFEA57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A684A552-DC72-4E3D-92CF-C06C1A71D2CF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6A8C52E2-477D-40CA-A5A3-39DB5CC1A732}"/>
                </a:ext>
              </a:extLst>
            </p:cNvPr>
            <p:cNvSpPr/>
            <p:nvPr/>
          </p:nvSpPr>
          <p:spPr>
            <a:xfrm>
              <a:off x="1828582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3B7C11B-7A49-4A0C-A3B8-EDC0D2B01A2B}"/>
              </a:ext>
            </a:extLst>
          </p:cNvPr>
          <p:cNvSpPr/>
          <p:nvPr/>
        </p:nvSpPr>
        <p:spPr>
          <a:xfrm>
            <a:off x="2200293" y="5035587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&lt;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1AD464D3-FE4E-494B-82CC-D82D2D4992C3}"/>
              </a:ext>
            </a:extLst>
          </p:cNvPr>
          <p:cNvSpPr/>
          <p:nvPr/>
        </p:nvSpPr>
        <p:spPr>
          <a:xfrm>
            <a:off x="6341753" y="5020107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44F100BB-42C3-4190-946D-3CAA2D3DF8A9}"/>
              </a:ext>
            </a:extLst>
          </p:cNvPr>
          <p:cNvSpPr/>
          <p:nvPr/>
        </p:nvSpPr>
        <p:spPr>
          <a:xfrm>
            <a:off x="10270611" y="5020107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0" y="417"/>
            <a:ext cx="1304365" cy="393798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33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172</Words>
  <Application>Microsoft Office PowerPoint</Application>
  <PresentationFormat>Widescreen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SimSun</vt:lpstr>
      <vt:lpstr>Arial</vt:lpstr>
      <vt:lpstr>Cambria Math</vt:lpstr>
      <vt:lpstr>等线</vt:lpstr>
      <vt:lpstr>inpin heiti</vt:lpstr>
      <vt:lpstr>Tahoma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Hòa Vũ Thúy</cp:lastModifiedBy>
  <cp:revision>105</cp:revision>
  <dcterms:created xsi:type="dcterms:W3CDTF">2021-11-14T15:33:29Z</dcterms:created>
  <dcterms:modified xsi:type="dcterms:W3CDTF">2025-10-06T15:49:31Z</dcterms:modified>
</cp:coreProperties>
</file>