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4" r:id="rId3"/>
    <p:sldId id="256" r:id="rId4"/>
    <p:sldId id="281" r:id="rId5"/>
    <p:sldId id="282" r:id="rId6"/>
    <p:sldId id="286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6D43-CE98-49FD-94B1-8CE6DBDA9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A5884-3733-44E8-89CA-40BB31C54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3F267-2249-40D2-BB3F-2B6F0768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B679F-22E0-4164-94DA-4FF33A11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CC88F-E258-4DD3-87CB-F18877FA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0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17A3-7F76-40AE-959A-15354C39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7E49E-DFB8-45EF-968F-04C183CF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567F3-EEE8-445C-8267-DB6BBDE4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F746C-0ED2-4724-850D-9F3F2C5C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65A70-016C-49C9-9A78-477B831F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2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E5204-7775-406E-96BC-0F75775CF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2EA-2BB3-4D87-9619-28343F387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89D43-A906-4C07-8598-F4CC50EC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1478-CD9C-49B2-B6AF-4A4D958C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1E674-3398-460C-9508-F4044CAB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3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7183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8533-47E9-4E2E-86EA-71D34C8C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3E85-B9B1-4E6C-8258-EA6FDF47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07317-A3E2-4C26-A0D8-71DB7B00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EFFD9-54A1-4622-8783-7D24B30B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2DBE-25E8-47C3-AE44-65502DD9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F54C-948D-486C-849E-0A08120D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72DF-B472-4C82-BB79-E6C75A44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F70F-D184-45F8-B133-DC86E22E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A984-C855-4C40-8D5A-6FD38393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363F8-9064-4963-9870-93E4D173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2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D79-D87F-4AC1-80A0-88196AC4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D9C-484E-4A76-BD6C-34A21B45B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1D491-AB4D-4A80-A028-3A735AFA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7E872-61F5-415D-9072-AE994EB7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A47BE-42D4-47A3-B771-50F01F53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DB91E-263A-48F0-9736-07395D9E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2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A8B4-B0F1-4025-B4DD-275942CA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43E9F-7BDC-4F49-958D-F3CEFBE27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A94FE-11D5-47EF-BA4D-81962D66F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DA7EA-53A9-42C5-ACBA-BD17919BA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6F014-5933-4208-9431-FA87DE6FB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F4C7F-53EC-43B8-8EC7-9C26B424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5E168-507E-496A-8B41-147613AD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3C349-5704-4532-B300-34EF1543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7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84A0-D1F5-4C2C-A5C9-9BE59334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19C76-8882-4122-8ED8-ED115A8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2BC51-F7C2-4CA7-B3CB-7B0E405F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BF6E3-532F-4FA6-AA57-A604760A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27AFF-80D5-41CD-99A8-A9FA4EA7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BFDF8-6A01-4CB9-BF4D-9ED7D289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A750-8C46-4998-A3A9-F7F8B29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4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C74A-8EFA-4590-8853-9F5508DF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F739-C931-4E3C-AAC9-8B3F0AF5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1E910-83C8-4EBA-9415-DAF26AAF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F85A0-FC1F-461D-9FAE-CFFCCBDD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8724-00DB-4A15-BD48-82BD254C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712AB-2211-4B49-8371-D9EB3A8C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1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9AFA-36DC-4182-82A3-8ECB6F40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B2EB9-1F1C-4D7C-BECA-E8222845B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FE483-6DC3-4BF4-934A-F73FA5694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424D1-90C5-400A-B786-D66D176F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57A54-1A5A-44BC-8B6D-A796846A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BB6DA-4360-4B46-A6B2-BFE6AEF8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8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375D9-143C-442D-A4D7-D8C6E8AC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5BFF-81B0-47FB-8415-639140D6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235C-8C75-4902-9AEF-9796A1A82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FBAE-8BFB-4B37-B734-BB85EDF8039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2E79-AB65-44CC-A535-110A7C107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8BE7-21B2-4C20-BFE3-A85960D56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4CC2-8464-4B97-81CC-4B0073B65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878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54701" y="117548"/>
            <a:ext cx="8830420" cy="4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40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</a:t>
            </a:r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01240" y="1712446"/>
            <a:ext cx="8503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971406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94280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63978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62860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32558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38298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806878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754589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914109" y="621220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531329" y="621220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6217129" y="621220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902929" y="621220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657309" y="621220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343109" y="6212203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315659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477125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9022" y="-1046271"/>
            <a:ext cx="438626" cy="487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02" y="3944113"/>
            <a:ext cx="4441824" cy="25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BB5EC-C9B1-49DC-B825-04477A234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" t="1293"/>
          <a:stretch/>
        </p:blipFill>
        <p:spPr>
          <a:xfrm>
            <a:off x="1550504" y="615685"/>
            <a:ext cx="9651103" cy="56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3AFF4-A5B5-4DBF-B6AD-D41E606E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57" y="603126"/>
            <a:ext cx="11061485" cy="5921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8BFD0-03D8-4418-B0EF-2A57084E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40" y="94784"/>
            <a:ext cx="5901253" cy="7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F7E6D-3CBA-438C-A641-447E5D075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7"/>
          <a:stretch/>
        </p:blipFill>
        <p:spPr>
          <a:xfrm>
            <a:off x="104776" y="0"/>
            <a:ext cx="12020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4F085-D44C-4688-BD4D-EC644AD3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930"/>
          <a:stretch/>
        </p:blipFill>
        <p:spPr>
          <a:xfrm>
            <a:off x="1861546" y="156706"/>
            <a:ext cx="8468907" cy="986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0709A-905F-B583-1AE2-451A74B1B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654" y="1278902"/>
            <a:ext cx="9573201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4F085-D44C-4688-BD4D-EC644AD3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930"/>
          <a:stretch/>
        </p:blipFill>
        <p:spPr>
          <a:xfrm>
            <a:off x="1861546" y="156706"/>
            <a:ext cx="8468907" cy="986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6A761-0DBD-CF9B-0EEF-B501E545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314450"/>
            <a:ext cx="97440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1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4F085-D44C-4688-BD4D-EC644AD3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6706"/>
            <a:ext cx="11887200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68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Widescreen</PresentationFormat>
  <Paragraphs>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Thị Thanh Hoa</dc:creator>
  <cp:lastModifiedBy>DƯƠNG TỬ</cp:lastModifiedBy>
  <cp:revision>3</cp:revision>
  <dcterms:created xsi:type="dcterms:W3CDTF">2021-10-07T05:20:43Z</dcterms:created>
  <dcterms:modified xsi:type="dcterms:W3CDTF">2025-10-06T11:10:04Z</dcterms:modified>
</cp:coreProperties>
</file>