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390" r:id="rId2"/>
    <p:sldId id="256" r:id="rId3"/>
    <p:sldId id="377" r:id="rId4"/>
    <p:sldId id="387" r:id="rId5"/>
    <p:sldId id="381" r:id="rId6"/>
    <p:sldId id="382" r:id="rId7"/>
    <p:sldId id="366" r:id="rId8"/>
    <p:sldId id="333" r:id="rId9"/>
    <p:sldId id="383" r:id="rId10"/>
    <p:sldId id="389" r:id="rId11"/>
    <p:sldId id="385" r:id="rId12"/>
    <p:sldId id="388" r:id="rId13"/>
    <p:sldId id="386" r:id="rId14"/>
    <p:sldId id="308" r:id="rId15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NI-Thufap2"/>
      <p:regular r:id="rId21"/>
    </p:embeddedFont>
    <p:embeddedFont>
      <p:font typeface="Tahoma" panose="020B0604030504040204" pitchFamily="34" charset="0"/>
      <p:regular r:id="rId22"/>
      <p:bold r:id="rId23"/>
    </p:embeddedFont>
    <p:embeddedFont>
      <p:font typeface=".VnTifani Heavy" panose="020B7200000000000000" pitchFamily="34" charset="0"/>
      <p:regular r:id="rId24"/>
    </p:embeddedFont>
    <p:embeddedFont>
      <p:font typeface=".VnAvant" panose="020B7200000000000000" pitchFamily="34" charset="0"/>
      <p:regular r:id="rId25"/>
      <p:bold r:id="rId26"/>
      <p:italic r:id="rId27"/>
      <p:boldItalic r:id="rId28"/>
    </p:embeddedFont>
    <p:embeddedFont>
      <p:font typeface=".VnAristote" panose="020B7200000000000000" pitchFamily="34" charset="0"/>
      <p:regular r:id="rId29"/>
    </p:embeddedFont>
    <p:embeddedFont>
      <p:font typeface="宋体" panose="02010600030101010101" pitchFamily="2" charset="-122"/>
      <p:regular r:id="rId30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 varScale="1">
        <p:scale>
          <a:sx n="77" d="100"/>
          <a:sy n="77" d="100"/>
        </p:scale>
        <p:origin x="1374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2025/10/27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g"/><Relationship Id="rId4" Type="http://schemas.openxmlformats.org/officeDocument/2006/relationships/image" Target="../media/image15.jpeg"/><Relationship Id="rId9" Type="http://schemas.openxmlformats.org/officeDocument/2006/relationships/image" Target="../media/image20.jpg"/><Relationship Id="rId1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6.xml"/><Relationship Id="rId7" Type="http://schemas.openxmlformats.org/officeDocument/2006/relationships/image" Target="../media/image5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2" y="106922"/>
            <a:ext cx="8818652" cy="547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30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12"/>
          <p:cNvGrpSpPr>
            <a:grpSpLocks/>
          </p:cNvGrpSpPr>
          <p:nvPr/>
        </p:nvGrpSpPr>
        <p:grpSpPr bwMode="auto">
          <a:xfrm>
            <a:off x="7820026" y="43657"/>
            <a:ext cx="835025" cy="635000"/>
            <a:chOff x="624" y="1632"/>
            <a:chExt cx="525" cy="480"/>
          </a:xfrm>
        </p:grpSpPr>
        <p:sp>
          <p:nvSpPr>
            <p:cNvPr id="15419" name="Freeform 1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20" name="Freeform 1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21" name="Freeform 1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22" name="Freeform 1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</p:grpSp>
      <p:grpSp>
        <p:nvGrpSpPr>
          <p:cNvPr id="15363" name="Group 22"/>
          <p:cNvGrpSpPr>
            <a:grpSpLocks/>
          </p:cNvGrpSpPr>
          <p:nvPr/>
        </p:nvGrpSpPr>
        <p:grpSpPr bwMode="auto">
          <a:xfrm>
            <a:off x="52389" y="43657"/>
            <a:ext cx="833437" cy="635000"/>
            <a:chOff x="624" y="1632"/>
            <a:chExt cx="525" cy="480"/>
          </a:xfrm>
        </p:grpSpPr>
        <p:sp>
          <p:nvSpPr>
            <p:cNvPr id="15415" name="Freeform 2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16" name="Freeform 2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17" name="Freeform 2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18" name="Freeform 2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</p:grpSp>
      <p:grpSp>
        <p:nvGrpSpPr>
          <p:cNvPr id="15364" name="Group 67"/>
          <p:cNvGrpSpPr>
            <a:grpSpLocks/>
          </p:cNvGrpSpPr>
          <p:nvPr/>
        </p:nvGrpSpPr>
        <p:grpSpPr bwMode="auto">
          <a:xfrm>
            <a:off x="5638800" y="4381500"/>
            <a:ext cx="833438" cy="636323"/>
            <a:chOff x="672" y="624"/>
            <a:chExt cx="525" cy="480"/>
          </a:xfrm>
        </p:grpSpPr>
        <p:sp>
          <p:nvSpPr>
            <p:cNvPr id="15411" name="Freeform 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12" name="Freeform 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13" name="Freeform 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14" name="Freeform 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</p:grpSp>
      <p:grpSp>
        <p:nvGrpSpPr>
          <p:cNvPr id="15365" name="Group 127"/>
          <p:cNvGrpSpPr>
            <a:grpSpLocks/>
          </p:cNvGrpSpPr>
          <p:nvPr/>
        </p:nvGrpSpPr>
        <p:grpSpPr bwMode="auto">
          <a:xfrm>
            <a:off x="52389" y="4675188"/>
            <a:ext cx="833437" cy="633678"/>
            <a:chOff x="2256" y="672"/>
            <a:chExt cx="525" cy="480"/>
          </a:xfrm>
        </p:grpSpPr>
        <p:sp>
          <p:nvSpPr>
            <p:cNvPr id="15407" name="Freeform 128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08" name="Freeform 129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09" name="Freeform 130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10" name="Freeform 131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</p:grpSp>
      <p:grpSp>
        <p:nvGrpSpPr>
          <p:cNvPr id="15366" name="Group 152"/>
          <p:cNvGrpSpPr>
            <a:grpSpLocks/>
          </p:cNvGrpSpPr>
          <p:nvPr/>
        </p:nvGrpSpPr>
        <p:grpSpPr bwMode="auto">
          <a:xfrm>
            <a:off x="7678739" y="4675188"/>
            <a:ext cx="833437" cy="635000"/>
            <a:chOff x="2256" y="672"/>
            <a:chExt cx="525" cy="480"/>
          </a:xfrm>
        </p:grpSpPr>
        <p:sp>
          <p:nvSpPr>
            <p:cNvPr id="15403" name="Freeform 153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04" name="Freeform 154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05" name="Freeform 155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06" name="Freeform 156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</p:grpSp>
      <p:grpSp>
        <p:nvGrpSpPr>
          <p:cNvPr id="15367" name="Group 12"/>
          <p:cNvGrpSpPr>
            <a:grpSpLocks/>
          </p:cNvGrpSpPr>
          <p:nvPr/>
        </p:nvGrpSpPr>
        <p:grpSpPr bwMode="auto">
          <a:xfrm>
            <a:off x="8032750" y="219604"/>
            <a:ext cx="833438" cy="635000"/>
            <a:chOff x="624" y="1632"/>
            <a:chExt cx="525" cy="480"/>
          </a:xfrm>
        </p:grpSpPr>
        <p:sp>
          <p:nvSpPr>
            <p:cNvPr id="15399" name="Freeform 1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00" name="Freeform 1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01" name="Freeform 1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402" name="Freeform 1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</p:grpSp>
      <p:grpSp>
        <p:nvGrpSpPr>
          <p:cNvPr id="15368" name="Group 22"/>
          <p:cNvGrpSpPr>
            <a:grpSpLocks/>
          </p:cNvGrpSpPr>
          <p:nvPr/>
        </p:nvGrpSpPr>
        <p:grpSpPr bwMode="auto">
          <a:xfrm>
            <a:off x="265113" y="219604"/>
            <a:ext cx="831850" cy="635000"/>
            <a:chOff x="624" y="1632"/>
            <a:chExt cx="525" cy="480"/>
          </a:xfrm>
        </p:grpSpPr>
        <p:sp>
          <p:nvSpPr>
            <p:cNvPr id="15395" name="Freeform 23"/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96" name="Freeform 24"/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97" name="Freeform 25"/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98" name="Freeform 26"/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</p:grpSp>
      <p:grpSp>
        <p:nvGrpSpPr>
          <p:cNvPr id="15369" name="Group 67"/>
          <p:cNvGrpSpPr>
            <a:grpSpLocks/>
          </p:cNvGrpSpPr>
          <p:nvPr/>
        </p:nvGrpSpPr>
        <p:grpSpPr bwMode="auto">
          <a:xfrm>
            <a:off x="4006850" y="4146021"/>
            <a:ext cx="833438" cy="636323"/>
            <a:chOff x="672" y="624"/>
            <a:chExt cx="525" cy="480"/>
          </a:xfrm>
        </p:grpSpPr>
        <p:sp>
          <p:nvSpPr>
            <p:cNvPr id="15391" name="Freeform 68"/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92" name="Freeform 69"/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93" name="Freeform 70"/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94" name="Freeform 71"/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</p:grpSp>
      <p:grpSp>
        <p:nvGrpSpPr>
          <p:cNvPr id="15370" name="Group 127"/>
          <p:cNvGrpSpPr>
            <a:grpSpLocks/>
          </p:cNvGrpSpPr>
          <p:nvPr/>
        </p:nvGrpSpPr>
        <p:grpSpPr bwMode="auto">
          <a:xfrm>
            <a:off x="265113" y="4851136"/>
            <a:ext cx="831850" cy="633677"/>
            <a:chOff x="2256" y="672"/>
            <a:chExt cx="525" cy="480"/>
          </a:xfrm>
        </p:grpSpPr>
        <p:sp>
          <p:nvSpPr>
            <p:cNvPr id="15387" name="Freeform 128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88" name="Freeform 129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89" name="Freeform 130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90" name="Freeform 131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</p:grpSp>
      <p:grpSp>
        <p:nvGrpSpPr>
          <p:cNvPr id="15371" name="Group 152"/>
          <p:cNvGrpSpPr>
            <a:grpSpLocks/>
          </p:cNvGrpSpPr>
          <p:nvPr/>
        </p:nvGrpSpPr>
        <p:grpSpPr bwMode="auto">
          <a:xfrm>
            <a:off x="7891463" y="4851136"/>
            <a:ext cx="831850" cy="635000"/>
            <a:chOff x="2256" y="672"/>
            <a:chExt cx="525" cy="480"/>
          </a:xfrm>
        </p:grpSpPr>
        <p:sp>
          <p:nvSpPr>
            <p:cNvPr id="15383" name="Freeform 153"/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84" name="Freeform 154"/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85" name="Freeform 155"/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  <p:sp>
          <p:nvSpPr>
            <p:cNvPr id="15386" name="Freeform 156"/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9501" tIns="44749" rIns="89501" bIns="44749"/>
            <a:lstStyle/>
            <a:p>
              <a:endParaRPr lang="en-US"/>
            </a:p>
          </p:txBody>
        </p:sp>
      </p:grpSp>
      <p:pic>
        <p:nvPicPr>
          <p:cNvPr id="15372" name="Picture 56" descr="N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912813"/>
            <a:ext cx="9144000" cy="7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54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952500"/>
            <a:ext cx="8763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24800" y="1123950"/>
            <a:ext cx="1333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56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18476" y="3873500"/>
            <a:ext cx="968375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57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25016" y="4154091"/>
            <a:ext cx="134540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Rectangle 58"/>
          <p:cNvSpPr>
            <a:spLocks noChangeArrowheads="1"/>
          </p:cNvSpPr>
          <p:nvPr/>
        </p:nvSpPr>
        <p:spPr bwMode="auto">
          <a:xfrm>
            <a:off x="-17463" y="-14552"/>
            <a:ext cx="9144001" cy="88900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5378" name="Rectangle 59"/>
          <p:cNvSpPr>
            <a:spLocks noChangeArrowheads="1"/>
          </p:cNvSpPr>
          <p:nvPr/>
        </p:nvSpPr>
        <p:spPr bwMode="auto">
          <a:xfrm>
            <a:off x="0" y="5397500"/>
            <a:ext cx="9144000" cy="317500"/>
          </a:xfrm>
          <a:prstGeom prst="rect">
            <a:avLst/>
          </a:prstGeom>
          <a:solidFill>
            <a:srgbClr val="33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5" tIns="45714" rIns="91425" bIns="45714" anchor="ctr"/>
          <a:lstStyle/>
          <a:p>
            <a:pPr algn="r" eaLnBrk="1" hangingPunct="1"/>
            <a:endParaRPr lang="en-US" altLang="vi-VN" sz="1600" b="1" i="1" dirty="0">
              <a:solidFill>
                <a:schemeClr val="bg1"/>
              </a:solidFill>
            </a:endParaRPr>
          </a:p>
        </p:txBody>
      </p:sp>
      <p:pic>
        <p:nvPicPr>
          <p:cNvPr id="15379" name="Picture 56" descr="N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334000"/>
            <a:ext cx="9144000" cy="7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Text Box 61"/>
          <p:cNvSpPr txBox="1">
            <a:spLocks noChangeArrowheads="1"/>
          </p:cNvSpPr>
          <p:nvPr/>
        </p:nvSpPr>
        <p:spPr bwMode="auto">
          <a:xfrm>
            <a:off x="0" y="154782"/>
            <a:ext cx="91440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4" rIns="91425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solidFill>
                  <a:schemeClr val="bg1"/>
                </a:solidFill>
              </a:rPr>
              <a:t>HÁT VỀ THẦY CÔ GIÁO</a:t>
            </a:r>
          </a:p>
        </p:txBody>
      </p:sp>
      <p:sp>
        <p:nvSpPr>
          <p:cNvPr id="283710" name="WordArt 62"/>
          <p:cNvSpPr>
            <a:spLocks noChangeArrowheads="1" noChangeShapeType="1" noTextEdit="1"/>
          </p:cNvSpPr>
          <p:nvPr/>
        </p:nvSpPr>
        <p:spPr bwMode="auto">
          <a:xfrm>
            <a:off x="1220788" y="1721115"/>
            <a:ext cx="6475412" cy="289454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24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BIẾT ƠN THẦY CÔ GIÁO</a:t>
            </a:r>
            <a:endParaRPr lang="en-US" sz="24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3375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13" y="1976101"/>
            <a:ext cx="3470763" cy="28750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1302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8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7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218748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71783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KẾT LUẬN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257895" y="865669"/>
            <a:ext cx="8581311" cy="4083709"/>
          </a:xfrm>
          <a:prstGeom prst="roundRect">
            <a:avLst/>
          </a:prstGeom>
          <a:solidFill>
            <a:srgbClr val="00660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ngợi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sáng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thuộc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hát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này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dịp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phù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tỏ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lòng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Việt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Nam 20-11.</a:t>
            </a:r>
          </a:p>
        </p:txBody>
      </p:sp>
    </p:spTree>
    <p:extLst>
      <p:ext uri="{BB962C8B-B14F-4D97-AF65-F5344CB8AC3E}">
        <p14:creationId xmlns:p14="http://schemas.microsoft.com/office/powerpoint/2010/main" val="2894729173"/>
      </p:ext>
    </p:extLst>
  </p:cSld>
  <p:clrMapOvr>
    <a:masterClrMapping/>
  </p:clrMapOvr>
  <p:transition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 noChangeAspect="1"/>
          </p:cNvGrpSpPr>
          <p:nvPr/>
        </p:nvGrpSpPr>
        <p:grpSpPr bwMode="auto">
          <a:xfrm>
            <a:off x="0" y="0"/>
            <a:ext cx="9372600" cy="5715000"/>
            <a:chOff x="-144" y="0"/>
            <a:chExt cx="5904" cy="4320"/>
          </a:xfrm>
        </p:grpSpPr>
        <p:sp>
          <p:nvSpPr>
            <p:cNvPr id="31772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44" y="0"/>
              <a:ext cx="5904" cy="432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4"/>
            <p:cNvSpPr>
              <a:spLocks/>
            </p:cNvSpPr>
            <p:nvPr/>
          </p:nvSpPr>
          <p:spPr bwMode="auto">
            <a:xfrm>
              <a:off x="-144" y="0"/>
              <a:ext cx="5904" cy="4320"/>
            </a:xfrm>
            <a:custGeom>
              <a:avLst/>
              <a:gdLst>
                <a:gd name="T0" fmla="*/ 0 w 5904"/>
                <a:gd name="T1" fmla="*/ 4184 h 4320"/>
                <a:gd name="T2" fmla="*/ 0 w 5904"/>
                <a:gd name="T3" fmla="*/ 118 h 4320"/>
                <a:gd name="T4" fmla="*/ 2 w 5904"/>
                <a:gd name="T5" fmla="*/ 99 h 4320"/>
                <a:gd name="T6" fmla="*/ 10 w 5904"/>
                <a:gd name="T7" fmla="*/ 79 h 4320"/>
                <a:gd name="T8" fmla="*/ 19 w 5904"/>
                <a:gd name="T9" fmla="*/ 58 h 4320"/>
                <a:gd name="T10" fmla="*/ 34 w 5904"/>
                <a:gd name="T11" fmla="*/ 40 h 4320"/>
                <a:gd name="T12" fmla="*/ 53 w 5904"/>
                <a:gd name="T13" fmla="*/ 24 h 4320"/>
                <a:gd name="T14" fmla="*/ 74 w 5904"/>
                <a:gd name="T15" fmla="*/ 11 h 4320"/>
                <a:gd name="T16" fmla="*/ 98 w 5904"/>
                <a:gd name="T17" fmla="*/ 3 h 4320"/>
                <a:gd name="T18" fmla="*/ 125 w 5904"/>
                <a:gd name="T19" fmla="*/ 0 h 4320"/>
                <a:gd name="T20" fmla="*/ 5798 w 5904"/>
                <a:gd name="T21" fmla="*/ 0 h 4320"/>
                <a:gd name="T22" fmla="*/ 5817 w 5904"/>
                <a:gd name="T23" fmla="*/ 2 h 4320"/>
                <a:gd name="T24" fmla="*/ 5835 w 5904"/>
                <a:gd name="T25" fmla="*/ 8 h 4320"/>
                <a:gd name="T26" fmla="*/ 5854 w 5904"/>
                <a:gd name="T27" fmla="*/ 18 h 4320"/>
                <a:gd name="T28" fmla="*/ 5870 w 5904"/>
                <a:gd name="T29" fmla="*/ 31 h 4320"/>
                <a:gd name="T30" fmla="*/ 5883 w 5904"/>
                <a:gd name="T31" fmla="*/ 47 h 4320"/>
                <a:gd name="T32" fmla="*/ 5894 w 5904"/>
                <a:gd name="T33" fmla="*/ 63 h 4320"/>
                <a:gd name="T34" fmla="*/ 5901 w 5904"/>
                <a:gd name="T35" fmla="*/ 81 h 4320"/>
                <a:gd name="T36" fmla="*/ 5904 w 5904"/>
                <a:gd name="T37" fmla="*/ 100 h 4320"/>
                <a:gd name="T38" fmla="*/ 5904 w 5904"/>
                <a:gd name="T39" fmla="*/ 4202 h 4320"/>
                <a:gd name="T40" fmla="*/ 5901 w 5904"/>
                <a:gd name="T41" fmla="*/ 4220 h 4320"/>
                <a:gd name="T42" fmla="*/ 5894 w 5904"/>
                <a:gd name="T43" fmla="*/ 4241 h 4320"/>
                <a:gd name="T44" fmla="*/ 5883 w 5904"/>
                <a:gd name="T45" fmla="*/ 4260 h 4320"/>
                <a:gd name="T46" fmla="*/ 5869 w 5904"/>
                <a:gd name="T47" fmla="*/ 4278 h 4320"/>
                <a:gd name="T48" fmla="*/ 5851 w 5904"/>
                <a:gd name="T49" fmla="*/ 4296 h 4320"/>
                <a:gd name="T50" fmla="*/ 5832 w 5904"/>
                <a:gd name="T51" fmla="*/ 4309 h 4320"/>
                <a:gd name="T52" fmla="*/ 5811 w 5904"/>
                <a:gd name="T53" fmla="*/ 4317 h 4320"/>
                <a:gd name="T54" fmla="*/ 5790 w 5904"/>
                <a:gd name="T55" fmla="*/ 4320 h 4320"/>
                <a:gd name="T56" fmla="*/ 144 w 5904"/>
                <a:gd name="T57" fmla="*/ 4320 h 4320"/>
                <a:gd name="T58" fmla="*/ 122 w 5904"/>
                <a:gd name="T59" fmla="*/ 4318 h 4320"/>
                <a:gd name="T60" fmla="*/ 98 w 5904"/>
                <a:gd name="T61" fmla="*/ 4312 h 4320"/>
                <a:gd name="T62" fmla="*/ 74 w 5904"/>
                <a:gd name="T63" fmla="*/ 4301 h 4320"/>
                <a:gd name="T64" fmla="*/ 51 w 5904"/>
                <a:gd name="T65" fmla="*/ 4286 h 4320"/>
                <a:gd name="T66" fmla="*/ 30 w 5904"/>
                <a:gd name="T67" fmla="*/ 4268 h 4320"/>
                <a:gd name="T68" fmla="*/ 14 w 5904"/>
                <a:gd name="T69" fmla="*/ 4244 h 4320"/>
                <a:gd name="T70" fmla="*/ 3 w 5904"/>
                <a:gd name="T71" fmla="*/ 4216 h 4320"/>
                <a:gd name="T72" fmla="*/ 0 w 5904"/>
                <a:gd name="T73" fmla="*/ 4184 h 43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04"/>
                <a:gd name="T112" fmla="*/ 0 h 4320"/>
                <a:gd name="T113" fmla="*/ 5904 w 5904"/>
                <a:gd name="T114" fmla="*/ 4320 h 43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04" h="4320">
                  <a:moveTo>
                    <a:pt x="0" y="4184"/>
                  </a:moveTo>
                  <a:lnTo>
                    <a:pt x="0" y="118"/>
                  </a:lnTo>
                  <a:lnTo>
                    <a:pt x="2" y="99"/>
                  </a:lnTo>
                  <a:lnTo>
                    <a:pt x="10" y="79"/>
                  </a:lnTo>
                  <a:lnTo>
                    <a:pt x="19" y="58"/>
                  </a:lnTo>
                  <a:lnTo>
                    <a:pt x="34" y="40"/>
                  </a:lnTo>
                  <a:lnTo>
                    <a:pt x="53" y="24"/>
                  </a:lnTo>
                  <a:lnTo>
                    <a:pt x="74" y="11"/>
                  </a:lnTo>
                  <a:lnTo>
                    <a:pt x="98" y="3"/>
                  </a:lnTo>
                  <a:lnTo>
                    <a:pt x="125" y="0"/>
                  </a:lnTo>
                  <a:lnTo>
                    <a:pt x="5798" y="0"/>
                  </a:lnTo>
                  <a:lnTo>
                    <a:pt x="5817" y="2"/>
                  </a:lnTo>
                  <a:lnTo>
                    <a:pt x="5835" y="8"/>
                  </a:lnTo>
                  <a:lnTo>
                    <a:pt x="5854" y="18"/>
                  </a:lnTo>
                  <a:lnTo>
                    <a:pt x="5870" y="31"/>
                  </a:lnTo>
                  <a:lnTo>
                    <a:pt x="5883" y="47"/>
                  </a:lnTo>
                  <a:lnTo>
                    <a:pt x="5894" y="63"/>
                  </a:lnTo>
                  <a:lnTo>
                    <a:pt x="5901" y="81"/>
                  </a:lnTo>
                  <a:lnTo>
                    <a:pt x="5904" y="100"/>
                  </a:lnTo>
                  <a:lnTo>
                    <a:pt x="5904" y="4202"/>
                  </a:lnTo>
                  <a:lnTo>
                    <a:pt x="5901" y="4220"/>
                  </a:lnTo>
                  <a:lnTo>
                    <a:pt x="5894" y="4241"/>
                  </a:lnTo>
                  <a:lnTo>
                    <a:pt x="5883" y="4260"/>
                  </a:lnTo>
                  <a:lnTo>
                    <a:pt x="5869" y="4278"/>
                  </a:lnTo>
                  <a:lnTo>
                    <a:pt x="5851" y="4296"/>
                  </a:lnTo>
                  <a:lnTo>
                    <a:pt x="5832" y="4309"/>
                  </a:lnTo>
                  <a:lnTo>
                    <a:pt x="5811" y="4317"/>
                  </a:lnTo>
                  <a:lnTo>
                    <a:pt x="5790" y="4320"/>
                  </a:lnTo>
                  <a:lnTo>
                    <a:pt x="144" y="4320"/>
                  </a:lnTo>
                  <a:lnTo>
                    <a:pt x="122" y="4318"/>
                  </a:lnTo>
                  <a:lnTo>
                    <a:pt x="98" y="4312"/>
                  </a:lnTo>
                  <a:lnTo>
                    <a:pt x="74" y="4301"/>
                  </a:lnTo>
                  <a:lnTo>
                    <a:pt x="51" y="4286"/>
                  </a:lnTo>
                  <a:lnTo>
                    <a:pt x="30" y="4268"/>
                  </a:lnTo>
                  <a:lnTo>
                    <a:pt x="14" y="4244"/>
                  </a:lnTo>
                  <a:lnTo>
                    <a:pt x="3" y="4216"/>
                  </a:lnTo>
                  <a:lnTo>
                    <a:pt x="0" y="4184"/>
                  </a:lnTo>
                  <a:close/>
                </a:path>
              </a:pathLst>
            </a:custGeom>
            <a:solidFill>
              <a:srgbClr val="000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5"/>
            <p:cNvSpPr>
              <a:spLocks/>
            </p:cNvSpPr>
            <p:nvPr/>
          </p:nvSpPr>
          <p:spPr bwMode="auto">
            <a:xfrm>
              <a:off x="-152" y="118"/>
              <a:ext cx="16" cy="4066"/>
            </a:xfrm>
            <a:custGeom>
              <a:avLst/>
              <a:gdLst>
                <a:gd name="T0" fmla="*/ 0 w 16"/>
                <a:gd name="T1" fmla="*/ 0 h 4066"/>
                <a:gd name="T2" fmla="*/ 0 w 16"/>
                <a:gd name="T3" fmla="*/ 0 h 4066"/>
                <a:gd name="T4" fmla="*/ 0 w 16"/>
                <a:gd name="T5" fmla="*/ 4066 h 4066"/>
                <a:gd name="T6" fmla="*/ 16 w 16"/>
                <a:gd name="T7" fmla="*/ 4066 h 4066"/>
                <a:gd name="T8" fmla="*/ 16 w 16"/>
                <a:gd name="T9" fmla="*/ 0 h 4066"/>
                <a:gd name="T10" fmla="*/ 16 w 16"/>
                <a:gd name="T11" fmla="*/ 0 h 4066"/>
                <a:gd name="T12" fmla="*/ 0 w 16"/>
                <a:gd name="T13" fmla="*/ 0 h 40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066"/>
                <a:gd name="T23" fmla="*/ 16 w 16"/>
                <a:gd name="T24" fmla="*/ 4066 h 40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066">
                  <a:moveTo>
                    <a:pt x="0" y="0"/>
                  </a:moveTo>
                  <a:lnTo>
                    <a:pt x="0" y="0"/>
                  </a:lnTo>
                  <a:lnTo>
                    <a:pt x="0" y="4066"/>
                  </a:lnTo>
                  <a:lnTo>
                    <a:pt x="16" y="4066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Freeform 6"/>
            <p:cNvSpPr>
              <a:spLocks/>
            </p:cNvSpPr>
            <p:nvPr/>
          </p:nvSpPr>
          <p:spPr bwMode="auto">
            <a:xfrm>
              <a:off x="-152" y="-8"/>
              <a:ext cx="133" cy="126"/>
            </a:xfrm>
            <a:custGeom>
              <a:avLst/>
              <a:gdLst>
                <a:gd name="T0" fmla="*/ 133 w 133"/>
                <a:gd name="T1" fmla="*/ 0 h 126"/>
                <a:gd name="T2" fmla="*/ 133 w 133"/>
                <a:gd name="T3" fmla="*/ 0 h 126"/>
                <a:gd name="T4" fmla="*/ 104 w 133"/>
                <a:gd name="T5" fmla="*/ 5 h 126"/>
                <a:gd name="T6" fmla="*/ 79 w 133"/>
                <a:gd name="T7" fmla="*/ 13 h 126"/>
                <a:gd name="T8" fmla="*/ 58 w 133"/>
                <a:gd name="T9" fmla="*/ 26 h 126"/>
                <a:gd name="T10" fmla="*/ 37 w 133"/>
                <a:gd name="T11" fmla="*/ 44 h 126"/>
                <a:gd name="T12" fmla="*/ 21 w 133"/>
                <a:gd name="T13" fmla="*/ 63 h 126"/>
                <a:gd name="T14" fmla="*/ 11 w 133"/>
                <a:gd name="T15" fmla="*/ 84 h 126"/>
                <a:gd name="T16" fmla="*/ 3 w 133"/>
                <a:gd name="T17" fmla="*/ 105 h 126"/>
                <a:gd name="T18" fmla="*/ 0 w 133"/>
                <a:gd name="T19" fmla="*/ 126 h 126"/>
                <a:gd name="T20" fmla="*/ 16 w 133"/>
                <a:gd name="T21" fmla="*/ 126 h 126"/>
                <a:gd name="T22" fmla="*/ 16 w 133"/>
                <a:gd name="T23" fmla="*/ 108 h 126"/>
                <a:gd name="T24" fmla="*/ 24 w 133"/>
                <a:gd name="T25" fmla="*/ 90 h 126"/>
                <a:gd name="T26" fmla="*/ 34 w 133"/>
                <a:gd name="T27" fmla="*/ 69 h 126"/>
                <a:gd name="T28" fmla="*/ 46 w 133"/>
                <a:gd name="T29" fmla="*/ 53 h 126"/>
                <a:gd name="T30" fmla="*/ 64 w 133"/>
                <a:gd name="T31" fmla="*/ 39 h 126"/>
                <a:gd name="T32" fmla="*/ 85 w 133"/>
                <a:gd name="T33" fmla="*/ 26 h 126"/>
                <a:gd name="T34" fmla="*/ 107 w 133"/>
                <a:gd name="T35" fmla="*/ 18 h 126"/>
                <a:gd name="T36" fmla="*/ 133 w 133"/>
                <a:gd name="T37" fmla="*/ 16 h 126"/>
                <a:gd name="T38" fmla="*/ 133 w 133"/>
                <a:gd name="T39" fmla="*/ 16 h 126"/>
                <a:gd name="T40" fmla="*/ 133 w 133"/>
                <a:gd name="T41" fmla="*/ 0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26"/>
                <a:gd name="T65" fmla="*/ 133 w 133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26">
                  <a:moveTo>
                    <a:pt x="133" y="0"/>
                  </a:moveTo>
                  <a:lnTo>
                    <a:pt x="133" y="0"/>
                  </a:lnTo>
                  <a:lnTo>
                    <a:pt x="104" y="5"/>
                  </a:lnTo>
                  <a:lnTo>
                    <a:pt x="79" y="13"/>
                  </a:lnTo>
                  <a:lnTo>
                    <a:pt x="58" y="26"/>
                  </a:lnTo>
                  <a:lnTo>
                    <a:pt x="37" y="44"/>
                  </a:lnTo>
                  <a:lnTo>
                    <a:pt x="21" y="63"/>
                  </a:lnTo>
                  <a:lnTo>
                    <a:pt x="11" y="84"/>
                  </a:lnTo>
                  <a:lnTo>
                    <a:pt x="3" y="105"/>
                  </a:lnTo>
                  <a:lnTo>
                    <a:pt x="0" y="126"/>
                  </a:lnTo>
                  <a:lnTo>
                    <a:pt x="16" y="126"/>
                  </a:lnTo>
                  <a:lnTo>
                    <a:pt x="16" y="108"/>
                  </a:lnTo>
                  <a:lnTo>
                    <a:pt x="24" y="90"/>
                  </a:lnTo>
                  <a:lnTo>
                    <a:pt x="34" y="69"/>
                  </a:lnTo>
                  <a:lnTo>
                    <a:pt x="46" y="53"/>
                  </a:lnTo>
                  <a:lnTo>
                    <a:pt x="64" y="39"/>
                  </a:lnTo>
                  <a:lnTo>
                    <a:pt x="85" y="26"/>
                  </a:lnTo>
                  <a:lnTo>
                    <a:pt x="107" y="18"/>
                  </a:lnTo>
                  <a:lnTo>
                    <a:pt x="133" y="16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7"/>
            <p:cNvSpPr>
              <a:spLocks/>
            </p:cNvSpPr>
            <p:nvPr/>
          </p:nvSpPr>
          <p:spPr bwMode="auto">
            <a:xfrm>
              <a:off x="-19" y="-8"/>
              <a:ext cx="5673" cy="16"/>
            </a:xfrm>
            <a:custGeom>
              <a:avLst/>
              <a:gdLst>
                <a:gd name="T0" fmla="*/ 5673 w 5673"/>
                <a:gd name="T1" fmla="*/ 0 h 16"/>
                <a:gd name="T2" fmla="*/ 5673 w 5673"/>
                <a:gd name="T3" fmla="*/ 0 h 16"/>
                <a:gd name="T4" fmla="*/ 0 w 5673"/>
                <a:gd name="T5" fmla="*/ 0 h 16"/>
                <a:gd name="T6" fmla="*/ 0 w 5673"/>
                <a:gd name="T7" fmla="*/ 16 h 16"/>
                <a:gd name="T8" fmla="*/ 5673 w 5673"/>
                <a:gd name="T9" fmla="*/ 16 h 16"/>
                <a:gd name="T10" fmla="*/ 5673 w 5673"/>
                <a:gd name="T11" fmla="*/ 16 h 16"/>
                <a:gd name="T12" fmla="*/ 5673 w 5673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73"/>
                <a:gd name="T22" fmla="*/ 0 h 16"/>
                <a:gd name="T23" fmla="*/ 5673 w 567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73" h="16">
                  <a:moveTo>
                    <a:pt x="5673" y="0"/>
                  </a:moveTo>
                  <a:lnTo>
                    <a:pt x="5673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5673" y="16"/>
                  </a:lnTo>
                  <a:lnTo>
                    <a:pt x="567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8"/>
            <p:cNvSpPr>
              <a:spLocks/>
            </p:cNvSpPr>
            <p:nvPr/>
          </p:nvSpPr>
          <p:spPr bwMode="auto">
            <a:xfrm>
              <a:off x="5654" y="-8"/>
              <a:ext cx="114" cy="108"/>
            </a:xfrm>
            <a:custGeom>
              <a:avLst/>
              <a:gdLst>
                <a:gd name="T0" fmla="*/ 114 w 114"/>
                <a:gd name="T1" fmla="*/ 108 h 108"/>
                <a:gd name="T2" fmla="*/ 114 w 114"/>
                <a:gd name="T3" fmla="*/ 108 h 108"/>
                <a:gd name="T4" fmla="*/ 109 w 114"/>
                <a:gd name="T5" fmla="*/ 87 h 108"/>
                <a:gd name="T6" fmla="*/ 103 w 114"/>
                <a:gd name="T7" fmla="*/ 68 h 108"/>
                <a:gd name="T8" fmla="*/ 90 w 114"/>
                <a:gd name="T9" fmla="*/ 52 h 108"/>
                <a:gd name="T10" fmla="*/ 77 w 114"/>
                <a:gd name="T11" fmla="*/ 34 h 108"/>
                <a:gd name="T12" fmla="*/ 60 w 114"/>
                <a:gd name="T13" fmla="*/ 19 h 108"/>
                <a:gd name="T14" fmla="*/ 39 w 114"/>
                <a:gd name="T15" fmla="*/ 10 h 108"/>
                <a:gd name="T16" fmla="*/ 21 w 114"/>
                <a:gd name="T17" fmla="*/ 3 h 108"/>
                <a:gd name="T18" fmla="*/ 0 w 114"/>
                <a:gd name="T19" fmla="*/ 0 h 108"/>
                <a:gd name="T20" fmla="*/ 0 w 114"/>
                <a:gd name="T21" fmla="*/ 16 h 108"/>
                <a:gd name="T22" fmla="*/ 18 w 114"/>
                <a:gd name="T23" fmla="*/ 16 h 108"/>
                <a:gd name="T24" fmla="*/ 35 w 114"/>
                <a:gd name="T25" fmla="*/ 23 h 108"/>
                <a:gd name="T26" fmla="*/ 53 w 114"/>
                <a:gd name="T27" fmla="*/ 32 h 108"/>
                <a:gd name="T28" fmla="*/ 68 w 114"/>
                <a:gd name="T29" fmla="*/ 44 h 108"/>
                <a:gd name="T30" fmla="*/ 80 w 114"/>
                <a:gd name="T31" fmla="*/ 58 h 108"/>
                <a:gd name="T32" fmla="*/ 90 w 114"/>
                <a:gd name="T33" fmla="*/ 74 h 108"/>
                <a:gd name="T34" fmla="*/ 96 w 114"/>
                <a:gd name="T35" fmla="*/ 90 h 108"/>
                <a:gd name="T36" fmla="*/ 98 w 114"/>
                <a:gd name="T37" fmla="*/ 108 h 108"/>
                <a:gd name="T38" fmla="*/ 98 w 114"/>
                <a:gd name="T39" fmla="*/ 108 h 108"/>
                <a:gd name="T40" fmla="*/ 114 w 114"/>
                <a:gd name="T41" fmla="*/ 108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4"/>
                <a:gd name="T64" fmla="*/ 0 h 108"/>
                <a:gd name="T65" fmla="*/ 114 w 114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4" h="108">
                  <a:moveTo>
                    <a:pt x="114" y="108"/>
                  </a:moveTo>
                  <a:lnTo>
                    <a:pt x="114" y="108"/>
                  </a:lnTo>
                  <a:lnTo>
                    <a:pt x="109" y="87"/>
                  </a:lnTo>
                  <a:lnTo>
                    <a:pt x="103" y="68"/>
                  </a:lnTo>
                  <a:lnTo>
                    <a:pt x="90" y="52"/>
                  </a:lnTo>
                  <a:lnTo>
                    <a:pt x="77" y="34"/>
                  </a:lnTo>
                  <a:lnTo>
                    <a:pt x="60" y="19"/>
                  </a:lnTo>
                  <a:lnTo>
                    <a:pt x="39" y="10"/>
                  </a:lnTo>
                  <a:lnTo>
                    <a:pt x="21" y="3"/>
                  </a:lnTo>
                  <a:lnTo>
                    <a:pt x="0" y="0"/>
                  </a:lnTo>
                  <a:lnTo>
                    <a:pt x="0" y="16"/>
                  </a:lnTo>
                  <a:lnTo>
                    <a:pt x="18" y="16"/>
                  </a:lnTo>
                  <a:lnTo>
                    <a:pt x="35" y="23"/>
                  </a:lnTo>
                  <a:lnTo>
                    <a:pt x="53" y="32"/>
                  </a:lnTo>
                  <a:lnTo>
                    <a:pt x="68" y="44"/>
                  </a:lnTo>
                  <a:lnTo>
                    <a:pt x="80" y="58"/>
                  </a:lnTo>
                  <a:lnTo>
                    <a:pt x="90" y="74"/>
                  </a:lnTo>
                  <a:lnTo>
                    <a:pt x="96" y="90"/>
                  </a:lnTo>
                  <a:lnTo>
                    <a:pt x="98" y="108"/>
                  </a:lnTo>
                  <a:lnTo>
                    <a:pt x="114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9"/>
            <p:cNvSpPr>
              <a:spLocks/>
            </p:cNvSpPr>
            <p:nvPr/>
          </p:nvSpPr>
          <p:spPr bwMode="auto">
            <a:xfrm>
              <a:off x="5752" y="100"/>
              <a:ext cx="16" cy="4102"/>
            </a:xfrm>
            <a:custGeom>
              <a:avLst/>
              <a:gdLst>
                <a:gd name="T0" fmla="*/ 16 w 16"/>
                <a:gd name="T1" fmla="*/ 4102 h 4102"/>
                <a:gd name="T2" fmla="*/ 16 w 16"/>
                <a:gd name="T3" fmla="*/ 4102 h 4102"/>
                <a:gd name="T4" fmla="*/ 16 w 16"/>
                <a:gd name="T5" fmla="*/ 0 h 4102"/>
                <a:gd name="T6" fmla="*/ 0 w 16"/>
                <a:gd name="T7" fmla="*/ 0 h 4102"/>
                <a:gd name="T8" fmla="*/ 0 w 16"/>
                <a:gd name="T9" fmla="*/ 4102 h 4102"/>
                <a:gd name="T10" fmla="*/ 0 w 16"/>
                <a:gd name="T11" fmla="*/ 4102 h 4102"/>
                <a:gd name="T12" fmla="*/ 16 w 16"/>
                <a:gd name="T13" fmla="*/ 4102 h 4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4102"/>
                <a:gd name="T23" fmla="*/ 16 w 16"/>
                <a:gd name="T24" fmla="*/ 4102 h 410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4102">
                  <a:moveTo>
                    <a:pt x="16" y="4102"/>
                  </a:moveTo>
                  <a:lnTo>
                    <a:pt x="16" y="410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4102"/>
                  </a:lnTo>
                  <a:lnTo>
                    <a:pt x="16" y="41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Freeform 10"/>
            <p:cNvSpPr>
              <a:spLocks/>
            </p:cNvSpPr>
            <p:nvPr/>
          </p:nvSpPr>
          <p:spPr bwMode="auto">
            <a:xfrm>
              <a:off x="5646" y="4202"/>
              <a:ext cx="122" cy="126"/>
            </a:xfrm>
            <a:custGeom>
              <a:avLst/>
              <a:gdLst>
                <a:gd name="T0" fmla="*/ 0 w 122"/>
                <a:gd name="T1" fmla="*/ 126 h 126"/>
                <a:gd name="T2" fmla="*/ 0 w 122"/>
                <a:gd name="T3" fmla="*/ 126 h 126"/>
                <a:gd name="T4" fmla="*/ 23 w 122"/>
                <a:gd name="T5" fmla="*/ 121 h 126"/>
                <a:gd name="T6" fmla="*/ 45 w 122"/>
                <a:gd name="T7" fmla="*/ 113 h 126"/>
                <a:gd name="T8" fmla="*/ 66 w 122"/>
                <a:gd name="T9" fmla="*/ 99 h 126"/>
                <a:gd name="T10" fmla="*/ 84 w 122"/>
                <a:gd name="T11" fmla="*/ 81 h 126"/>
                <a:gd name="T12" fmla="*/ 100 w 122"/>
                <a:gd name="T13" fmla="*/ 61 h 126"/>
                <a:gd name="T14" fmla="*/ 111 w 122"/>
                <a:gd name="T15" fmla="*/ 42 h 126"/>
                <a:gd name="T16" fmla="*/ 117 w 122"/>
                <a:gd name="T17" fmla="*/ 19 h 126"/>
                <a:gd name="T18" fmla="*/ 122 w 122"/>
                <a:gd name="T19" fmla="*/ 0 h 126"/>
                <a:gd name="T20" fmla="*/ 106 w 122"/>
                <a:gd name="T21" fmla="*/ 0 h 126"/>
                <a:gd name="T22" fmla="*/ 104 w 122"/>
                <a:gd name="T23" fmla="*/ 16 h 126"/>
                <a:gd name="T24" fmla="*/ 98 w 122"/>
                <a:gd name="T25" fmla="*/ 36 h 126"/>
                <a:gd name="T26" fmla="*/ 87 w 122"/>
                <a:gd name="T27" fmla="*/ 55 h 126"/>
                <a:gd name="T28" fmla="*/ 74 w 122"/>
                <a:gd name="T29" fmla="*/ 71 h 126"/>
                <a:gd name="T30" fmla="*/ 56 w 122"/>
                <a:gd name="T31" fmla="*/ 89 h 126"/>
                <a:gd name="T32" fmla="*/ 39 w 122"/>
                <a:gd name="T33" fmla="*/ 100 h 126"/>
                <a:gd name="T34" fmla="*/ 19 w 122"/>
                <a:gd name="T35" fmla="*/ 108 h 126"/>
                <a:gd name="T36" fmla="*/ 0 w 122"/>
                <a:gd name="T37" fmla="*/ 110 h 126"/>
                <a:gd name="T38" fmla="*/ 0 w 122"/>
                <a:gd name="T39" fmla="*/ 110 h 126"/>
                <a:gd name="T40" fmla="*/ 0 w 122"/>
                <a:gd name="T41" fmla="*/ 126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26"/>
                <a:gd name="T65" fmla="*/ 122 w 122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26">
                  <a:moveTo>
                    <a:pt x="0" y="126"/>
                  </a:moveTo>
                  <a:lnTo>
                    <a:pt x="0" y="126"/>
                  </a:lnTo>
                  <a:lnTo>
                    <a:pt x="23" y="121"/>
                  </a:lnTo>
                  <a:lnTo>
                    <a:pt x="45" y="113"/>
                  </a:lnTo>
                  <a:lnTo>
                    <a:pt x="66" y="99"/>
                  </a:lnTo>
                  <a:lnTo>
                    <a:pt x="84" y="81"/>
                  </a:lnTo>
                  <a:lnTo>
                    <a:pt x="100" y="61"/>
                  </a:lnTo>
                  <a:lnTo>
                    <a:pt x="111" y="42"/>
                  </a:lnTo>
                  <a:lnTo>
                    <a:pt x="117" y="19"/>
                  </a:lnTo>
                  <a:lnTo>
                    <a:pt x="122" y="0"/>
                  </a:lnTo>
                  <a:lnTo>
                    <a:pt x="106" y="0"/>
                  </a:lnTo>
                  <a:lnTo>
                    <a:pt x="104" y="16"/>
                  </a:lnTo>
                  <a:lnTo>
                    <a:pt x="98" y="36"/>
                  </a:lnTo>
                  <a:lnTo>
                    <a:pt x="87" y="55"/>
                  </a:lnTo>
                  <a:lnTo>
                    <a:pt x="74" y="71"/>
                  </a:lnTo>
                  <a:lnTo>
                    <a:pt x="56" y="89"/>
                  </a:lnTo>
                  <a:lnTo>
                    <a:pt x="39" y="100"/>
                  </a:lnTo>
                  <a:lnTo>
                    <a:pt x="19" y="108"/>
                  </a:lnTo>
                  <a:lnTo>
                    <a:pt x="0" y="110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11"/>
            <p:cNvSpPr>
              <a:spLocks/>
            </p:cNvSpPr>
            <p:nvPr/>
          </p:nvSpPr>
          <p:spPr bwMode="auto">
            <a:xfrm>
              <a:off x="0" y="4312"/>
              <a:ext cx="5646" cy="16"/>
            </a:xfrm>
            <a:custGeom>
              <a:avLst/>
              <a:gdLst>
                <a:gd name="T0" fmla="*/ 0 w 5646"/>
                <a:gd name="T1" fmla="*/ 16 h 16"/>
                <a:gd name="T2" fmla="*/ 0 w 5646"/>
                <a:gd name="T3" fmla="*/ 16 h 16"/>
                <a:gd name="T4" fmla="*/ 5646 w 5646"/>
                <a:gd name="T5" fmla="*/ 16 h 16"/>
                <a:gd name="T6" fmla="*/ 5646 w 5646"/>
                <a:gd name="T7" fmla="*/ 0 h 16"/>
                <a:gd name="T8" fmla="*/ 0 w 5646"/>
                <a:gd name="T9" fmla="*/ 0 h 16"/>
                <a:gd name="T10" fmla="*/ 0 w 5646"/>
                <a:gd name="T11" fmla="*/ 0 h 16"/>
                <a:gd name="T12" fmla="*/ 0 w 5646"/>
                <a:gd name="T13" fmla="*/ 16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46"/>
                <a:gd name="T22" fmla="*/ 0 h 16"/>
                <a:gd name="T23" fmla="*/ 5646 w 564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46" h="16">
                  <a:moveTo>
                    <a:pt x="0" y="16"/>
                  </a:moveTo>
                  <a:lnTo>
                    <a:pt x="0" y="16"/>
                  </a:lnTo>
                  <a:lnTo>
                    <a:pt x="5646" y="16"/>
                  </a:lnTo>
                  <a:lnTo>
                    <a:pt x="5646" y="0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12"/>
            <p:cNvSpPr>
              <a:spLocks/>
            </p:cNvSpPr>
            <p:nvPr/>
          </p:nvSpPr>
          <p:spPr bwMode="auto">
            <a:xfrm>
              <a:off x="-152" y="4184"/>
              <a:ext cx="152" cy="144"/>
            </a:xfrm>
            <a:custGeom>
              <a:avLst/>
              <a:gdLst>
                <a:gd name="T0" fmla="*/ 0 w 152"/>
                <a:gd name="T1" fmla="*/ 0 h 144"/>
                <a:gd name="T2" fmla="*/ 0 w 152"/>
                <a:gd name="T3" fmla="*/ 0 h 144"/>
                <a:gd name="T4" fmla="*/ 5 w 152"/>
                <a:gd name="T5" fmla="*/ 34 h 144"/>
                <a:gd name="T6" fmla="*/ 16 w 152"/>
                <a:gd name="T7" fmla="*/ 63 h 144"/>
                <a:gd name="T8" fmla="*/ 34 w 152"/>
                <a:gd name="T9" fmla="*/ 89 h 144"/>
                <a:gd name="T10" fmla="*/ 56 w 152"/>
                <a:gd name="T11" fmla="*/ 109 h 144"/>
                <a:gd name="T12" fmla="*/ 79 w 152"/>
                <a:gd name="T13" fmla="*/ 123 h 144"/>
                <a:gd name="T14" fmla="*/ 104 w 152"/>
                <a:gd name="T15" fmla="*/ 134 h 144"/>
                <a:gd name="T16" fmla="*/ 130 w 152"/>
                <a:gd name="T17" fmla="*/ 141 h 144"/>
                <a:gd name="T18" fmla="*/ 152 w 152"/>
                <a:gd name="T19" fmla="*/ 144 h 144"/>
                <a:gd name="T20" fmla="*/ 152 w 152"/>
                <a:gd name="T21" fmla="*/ 128 h 144"/>
                <a:gd name="T22" fmla="*/ 130 w 152"/>
                <a:gd name="T23" fmla="*/ 128 h 144"/>
                <a:gd name="T24" fmla="*/ 107 w 152"/>
                <a:gd name="T25" fmla="*/ 121 h 144"/>
                <a:gd name="T26" fmla="*/ 85 w 152"/>
                <a:gd name="T27" fmla="*/ 110 h 144"/>
                <a:gd name="T28" fmla="*/ 62 w 152"/>
                <a:gd name="T29" fmla="*/ 96 h 144"/>
                <a:gd name="T30" fmla="*/ 43 w 152"/>
                <a:gd name="T31" fmla="*/ 79 h 144"/>
                <a:gd name="T32" fmla="*/ 29 w 152"/>
                <a:gd name="T33" fmla="*/ 57 h 144"/>
                <a:gd name="T34" fmla="*/ 18 w 152"/>
                <a:gd name="T35" fmla="*/ 31 h 144"/>
                <a:gd name="T36" fmla="*/ 16 w 152"/>
                <a:gd name="T37" fmla="*/ 0 h 144"/>
                <a:gd name="T38" fmla="*/ 16 w 152"/>
                <a:gd name="T39" fmla="*/ 0 h 144"/>
                <a:gd name="T40" fmla="*/ 0 w 152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144"/>
                <a:gd name="T65" fmla="*/ 152 w 152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144">
                  <a:moveTo>
                    <a:pt x="0" y="0"/>
                  </a:moveTo>
                  <a:lnTo>
                    <a:pt x="0" y="0"/>
                  </a:lnTo>
                  <a:lnTo>
                    <a:pt x="5" y="34"/>
                  </a:lnTo>
                  <a:lnTo>
                    <a:pt x="16" y="63"/>
                  </a:lnTo>
                  <a:lnTo>
                    <a:pt x="34" y="89"/>
                  </a:lnTo>
                  <a:lnTo>
                    <a:pt x="56" y="109"/>
                  </a:lnTo>
                  <a:lnTo>
                    <a:pt x="79" y="123"/>
                  </a:lnTo>
                  <a:lnTo>
                    <a:pt x="104" y="134"/>
                  </a:lnTo>
                  <a:lnTo>
                    <a:pt x="130" y="141"/>
                  </a:lnTo>
                  <a:lnTo>
                    <a:pt x="152" y="144"/>
                  </a:lnTo>
                  <a:lnTo>
                    <a:pt x="152" y="128"/>
                  </a:lnTo>
                  <a:lnTo>
                    <a:pt x="130" y="128"/>
                  </a:lnTo>
                  <a:lnTo>
                    <a:pt x="107" y="121"/>
                  </a:lnTo>
                  <a:lnTo>
                    <a:pt x="85" y="110"/>
                  </a:lnTo>
                  <a:lnTo>
                    <a:pt x="62" y="96"/>
                  </a:lnTo>
                  <a:lnTo>
                    <a:pt x="43" y="79"/>
                  </a:lnTo>
                  <a:lnTo>
                    <a:pt x="29" y="57"/>
                  </a:lnTo>
                  <a:lnTo>
                    <a:pt x="18" y="31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Rectangle 13"/>
            <p:cNvSpPr>
              <a:spLocks noChangeArrowheads="1"/>
            </p:cNvSpPr>
            <p:nvPr/>
          </p:nvSpPr>
          <p:spPr bwMode="auto">
            <a:xfrm>
              <a:off x="2534" y="110"/>
              <a:ext cx="421" cy="4074"/>
            </a:xfrm>
            <a:prstGeom prst="rect">
              <a:avLst/>
            </a:pr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>
                <a:latin typeface=".VnAristote" pitchFamily="34" charset="0"/>
              </a:endParaRPr>
            </a:p>
          </p:txBody>
        </p:sp>
        <p:sp>
          <p:nvSpPr>
            <p:cNvPr id="31783" name="Freeform 14"/>
            <p:cNvSpPr>
              <a:spLocks/>
            </p:cNvSpPr>
            <p:nvPr/>
          </p:nvSpPr>
          <p:spPr bwMode="auto">
            <a:xfrm>
              <a:off x="2949" y="110"/>
              <a:ext cx="13" cy="4081"/>
            </a:xfrm>
            <a:custGeom>
              <a:avLst/>
              <a:gdLst>
                <a:gd name="T0" fmla="*/ 6 w 13"/>
                <a:gd name="T1" fmla="*/ 4081 h 4081"/>
                <a:gd name="T2" fmla="*/ 13 w 13"/>
                <a:gd name="T3" fmla="*/ 4074 h 4081"/>
                <a:gd name="T4" fmla="*/ 13 w 13"/>
                <a:gd name="T5" fmla="*/ 0 h 4081"/>
                <a:gd name="T6" fmla="*/ 0 w 13"/>
                <a:gd name="T7" fmla="*/ 0 h 4081"/>
                <a:gd name="T8" fmla="*/ 0 w 13"/>
                <a:gd name="T9" fmla="*/ 4074 h 4081"/>
                <a:gd name="T10" fmla="*/ 6 w 13"/>
                <a:gd name="T11" fmla="*/ 4068 h 4081"/>
                <a:gd name="T12" fmla="*/ 6 w 13"/>
                <a:gd name="T13" fmla="*/ 4081 h 4081"/>
                <a:gd name="T14" fmla="*/ 13 w 13"/>
                <a:gd name="T15" fmla="*/ 4081 h 4081"/>
                <a:gd name="T16" fmla="*/ 13 w 13"/>
                <a:gd name="T17" fmla="*/ 4074 h 4081"/>
                <a:gd name="T18" fmla="*/ 6 w 13"/>
                <a:gd name="T19" fmla="*/ 4081 h 40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4081"/>
                <a:gd name="T32" fmla="*/ 13 w 13"/>
                <a:gd name="T33" fmla="*/ 4081 h 40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4081">
                  <a:moveTo>
                    <a:pt x="6" y="4081"/>
                  </a:moveTo>
                  <a:lnTo>
                    <a:pt x="13" y="4074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4074"/>
                  </a:lnTo>
                  <a:lnTo>
                    <a:pt x="6" y="4068"/>
                  </a:lnTo>
                  <a:lnTo>
                    <a:pt x="6" y="4081"/>
                  </a:lnTo>
                  <a:lnTo>
                    <a:pt x="13" y="4081"/>
                  </a:lnTo>
                  <a:lnTo>
                    <a:pt x="13" y="4074"/>
                  </a:lnTo>
                  <a:lnTo>
                    <a:pt x="6" y="40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15"/>
            <p:cNvSpPr>
              <a:spLocks/>
            </p:cNvSpPr>
            <p:nvPr/>
          </p:nvSpPr>
          <p:spPr bwMode="auto">
            <a:xfrm>
              <a:off x="2528" y="4178"/>
              <a:ext cx="427" cy="13"/>
            </a:xfrm>
            <a:custGeom>
              <a:avLst/>
              <a:gdLst>
                <a:gd name="T0" fmla="*/ 0 w 427"/>
                <a:gd name="T1" fmla="*/ 6 h 13"/>
                <a:gd name="T2" fmla="*/ 6 w 427"/>
                <a:gd name="T3" fmla="*/ 13 h 13"/>
                <a:gd name="T4" fmla="*/ 427 w 427"/>
                <a:gd name="T5" fmla="*/ 13 h 13"/>
                <a:gd name="T6" fmla="*/ 427 w 427"/>
                <a:gd name="T7" fmla="*/ 0 h 13"/>
                <a:gd name="T8" fmla="*/ 6 w 427"/>
                <a:gd name="T9" fmla="*/ 0 h 13"/>
                <a:gd name="T10" fmla="*/ 12 w 427"/>
                <a:gd name="T11" fmla="*/ 6 h 13"/>
                <a:gd name="T12" fmla="*/ 0 w 427"/>
                <a:gd name="T13" fmla="*/ 6 h 13"/>
                <a:gd name="T14" fmla="*/ 0 w 427"/>
                <a:gd name="T15" fmla="*/ 13 h 13"/>
                <a:gd name="T16" fmla="*/ 6 w 427"/>
                <a:gd name="T17" fmla="*/ 13 h 13"/>
                <a:gd name="T18" fmla="*/ 0 w 427"/>
                <a:gd name="T19" fmla="*/ 6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7"/>
                <a:gd name="T31" fmla="*/ 0 h 13"/>
                <a:gd name="T32" fmla="*/ 427 w 427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7" h="13">
                  <a:moveTo>
                    <a:pt x="0" y="6"/>
                  </a:moveTo>
                  <a:lnTo>
                    <a:pt x="6" y="13"/>
                  </a:lnTo>
                  <a:lnTo>
                    <a:pt x="427" y="13"/>
                  </a:lnTo>
                  <a:lnTo>
                    <a:pt x="427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0" y="13"/>
                  </a:lnTo>
                  <a:lnTo>
                    <a:pt x="6" y="13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16"/>
            <p:cNvSpPr>
              <a:spLocks/>
            </p:cNvSpPr>
            <p:nvPr/>
          </p:nvSpPr>
          <p:spPr bwMode="auto">
            <a:xfrm>
              <a:off x="2528" y="104"/>
              <a:ext cx="12" cy="4080"/>
            </a:xfrm>
            <a:custGeom>
              <a:avLst/>
              <a:gdLst>
                <a:gd name="T0" fmla="*/ 6 w 12"/>
                <a:gd name="T1" fmla="*/ 0 h 4080"/>
                <a:gd name="T2" fmla="*/ 0 w 12"/>
                <a:gd name="T3" fmla="*/ 6 h 4080"/>
                <a:gd name="T4" fmla="*/ 0 w 12"/>
                <a:gd name="T5" fmla="*/ 4080 h 4080"/>
                <a:gd name="T6" fmla="*/ 12 w 12"/>
                <a:gd name="T7" fmla="*/ 4080 h 4080"/>
                <a:gd name="T8" fmla="*/ 12 w 12"/>
                <a:gd name="T9" fmla="*/ 6 h 4080"/>
                <a:gd name="T10" fmla="*/ 6 w 12"/>
                <a:gd name="T11" fmla="*/ 12 h 4080"/>
                <a:gd name="T12" fmla="*/ 6 w 12"/>
                <a:gd name="T13" fmla="*/ 0 h 4080"/>
                <a:gd name="T14" fmla="*/ 0 w 12"/>
                <a:gd name="T15" fmla="*/ 0 h 4080"/>
                <a:gd name="T16" fmla="*/ 0 w 12"/>
                <a:gd name="T17" fmla="*/ 6 h 4080"/>
                <a:gd name="T18" fmla="*/ 6 w 12"/>
                <a:gd name="T19" fmla="*/ 0 h 40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4080"/>
                <a:gd name="T32" fmla="*/ 12 w 12"/>
                <a:gd name="T33" fmla="*/ 4080 h 40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4080">
                  <a:moveTo>
                    <a:pt x="6" y="0"/>
                  </a:moveTo>
                  <a:lnTo>
                    <a:pt x="0" y="6"/>
                  </a:lnTo>
                  <a:lnTo>
                    <a:pt x="0" y="4080"/>
                  </a:lnTo>
                  <a:lnTo>
                    <a:pt x="12" y="408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17"/>
            <p:cNvSpPr>
              <a:spLocks/>
            </p:cNvSpPr>
            <p:nvPr/>
          </p:nvSpPr>
          <p:spPr bwMode="auto">
            <a:xfrm>
              <a:off x="2534" y="104"/>
              <a:ext cx="428" cy="12"/>
            </a:xfrm>
            <a:custGeom>
              <a:avLst/>
              <a:gdLst>
                <a:gd name="T0" fmla="*/ 428 w 428"/>
                <a:gd name="T1" fmla="*/ 6 h 12"/>
                <a:gd name="T2" fmla="*/ 421 w 428"/>
                <a:gd name="T3" fmla="*/ 0 h 12"/>
                <a:gd name="T4" fmla="*/ 0 w 428"/>
                <a:gd name="T5" fmla="*/ 0 h 12"/>
                <a:gd name="T6" fmla="*/ 0 w 428"/>
                <a:gd name="T7" fmla="*/ 12 h 12"/>
                <a:gd name="T8" fmla="*/ 421 w 428"/>
                <a:gd name="T9" fmla="*/ 12 h 12"/>
                <a:gd name="T10" fmla="*/ 415 w 428"/>
                <a:gd name="T11" fmla="*/ 6 h 12"/>
                <a:gd name="T12" fmla="*/ 428 w 428"/>
                <a:gd name="T13" fmla="*/ 6 h 12"/>
                <a:gd name="T14" fmla="*/ 428 w 428"/>
                <a:gd name="T15" fmla="*/ 0 h 12"/>
                <a:gd name="T16" fmla="*/ 421 w 428"/>
                <a:gd name="T17" fmla="*/ 0 h 12"/>
                <a:gd name="T18" fmla="*/ 428 w 428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8"/>
                <a:gd name="T31" fmla="*/ 0 h 12"/>
                <a:gd name="T32" fmla="*/ 428 w 42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8" h="12">
                  <a:moveTo>
                    <a:pt x="428" y="6"/>
                  </a:moveTo>
                  <a:lnTo>
                    <a:pt x="4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421" y="12"/>
                  </a:lnTo>
                  <a:lnTo>
                    <a:pt x="415" y="6"/>
                  </a:lnTo>
                  <a:lnTo>
                    <a:pt x="428" y="6"/>
                  </a:lnTo>
                  <a:lnTo>
                    <a:pt x="428" y="0"/>
                  </a:lnTo>
                  <a:lnTo>
                    <a:pt x="421" y="0"/>
                  </a:lnTo>
                  <a:lnTo>
                    <a:pt x="42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18"/>
            <p:cNvSpPr>
              <a:spLocks/>
            </p:cNvSpPr>
            <p:nvPr/>
          </p:nvSpPr>
          <p:spPr bwMode="auto">
            <a:xfrm>
              <a:off x="2656" y="21"/>
              <a:ext cx="231" cy="123"/>
            </a:xfrm>
            <a:custGeom>
              <a:avLst/>
              <a:gdLst>
                <a:gd name="T0" fmla="*/ 195 w 231"/>
                <a:gd name="T1" fmla="*/ 121 h 123"/>
                <a:gd name="T2" fmla="*/ 208 w 231"/>
                <a:gd name="T3" fmla="*/ 112 h 123"/>
                <a:gd name="T4" fmla="*/ 223 w 231"/>
                <a:gd name="T5" fmla="*/ 102 h 123"/>
                <a:gd name="T6" fmla="*/ 231 w 231"/>
                <a:gd name="T7" fmla="*/ 95 h 123"/>
                <a:gd name="T8" fmla="*/ 229 w 231"/>
                <a:gd name="T9" fmla="*/ 89 h 123"/>
                <a:gd name="T10" fmla="*/ 223 w 231"/>
                <a:gd name="T11" fmla="*/ 86 h 123"/>
                <a:gd name="T12" fmla="*/ 216 w 231"/>
                <a:gd name="T13" fmla="*/ 79 h 123"/>
                <a:gd name="T14" fmla="*/ 208 w 231"/>
                <a:gd name="T15" fmla="*/ 71 h 123"/>
                <a:gd name="T16" fmla="*/ 198 w 231"/>
                <a:gd name="T17" fmla="*/ 61 h 123"/>
                <a:gd name="T18" fmla="*/ 189 w 231"/>
                <a:gd name="T19" fmla="*/ 52 h 123"/>
                <a:gd name="T20" fmla="*/ 181 w 231"/>
                <a:gd name="T21" fmla="*/ 42 h 123"/>
                <a:gd name="T22" fmla="*/ 173 w 231"/>
                <a:gd name="T23" fmla="*/ 34 h 123"/>
                <a:gd name="T24" fmla="*/ 165 w 231"/>
                <a:gd name="T25" fmla="*/ 26 h 123"/>
                <a:gd name="T26" fmla="*/ 158 w 231"/>
                <a:gd name="T27" fmla="*/ 19 h 123"/>
                <a:gd name="T28" fmla="*/ 150 w 231"/>
                <a:gd name="T29" fmla="*/ 15 h 123"/>
                <a:gd name="T30" fmla="*/ 142 w 231"/>
                <a:gd name="T31" fmla="*/ 10 h 123"/>
                <a:gd name="T32" fmla="*/ 134 w 231"/>
                <a:gd name="T33" fmla="*/ 6 h 123"/>
                <a:gd name="T34" fmla="*/ 125 w 231"/>
                <a:gd name="T35" fmla="*/ 3 h 123"/>
                <a:gd name="T36" fmla="*/ 117 w 231"/>
                <a:gd name="T37" fmla="*/ 2 h 123"/>
                <a:gd name="T38" fmla="*/ 107 w 231"/>
                <a:gd name="T39" fmla="*/ 0 h 123"/>
                <a:gd name="T40" fmla="*/ 98 w 231"/>
                <a:gd name="T41" fmla="*/ 0 h 123"/>
                <a:gd name="T42" fmla="*/ 86 w 231"/>
                <a:gd name="T43" fmla="*/ 2 h 123"/>
                <a:gd name="T44" fmla="*/ 73 w 231"/>
                <a:gd name="T45" fmla="*/ 5 h 123"/>
                <a:gd name="T46" fmla="*/ 61 w 231"/>
                <a:gd name="T47" fmla="*/ 11 h 123"/>
                <a:gd name="T48" fmla="*/ 48 w 231"/>
                <a:gd name="T49" fmla="*/ 19 h 123"/>
                <a:gd name="T50" fmla="*/ 33 w 231"/>
                <a:gd name="T51" fmla="*/ 28 h 123"/>
                <a:gd name="T52" fmla="*/ 21 w 231"/>
                <a:gd name="T53" fmla="*/ 37 h 123"/>
                <a:gd name="T54" fmla="*/ 9 w 231"/>
                <a:gd name="T55" fmla="*/ 47 h 123"/>
                <a:gd name="T56" fmla="*/ 0 w 231"/>
                <a:gd name="T57" fmla="*/ 57 h 123"/>
                <a:gd name="T58" fmla="*/ 3 w 231"/>
                <a:gd name="T59" fmla="*/ 63 h 123"/>
                <a:gd name="T60" fmla="*/ 13 w 231"/>
                <a:gd name="T61" fmla="*/ 76 h 123"/>
                <a:gd name="T62" fmla="*/ 25 w 231"/>
                <a:gd name="T63" fmla="*/ 89 h 123"/>
                <a:gd name="T64" fmla="*/ 35 w 231"/>
                <a:gd name="T65" fmla="*/ 95 h 123"/>
                <a:gd name="T66" fmla="*/ 40 w 231"/>
                <a:gd name="T67" fmla="*/ 92 h 123"/>
                <a:gd name="T68" fmla="*/ 46 w 231"/>
                <a:gd name="T69" fmla="*/ 86 h 123"/>
                <a:gd name="T70" fmla="*/ 54 w 231"/>
                <a:gd name="T71" fmla="*/ 76 h 123"/>
                <a:gd name="T72" fmla="*/ 62 w 231"/>
                <a:gd name="T73" fmla="*/ 65 h 123"/>
                <a:gd name="T74" fmla="*/ 72 w 231"/>
                <a:gd name="T75" fmla="*/ 53 h 123"/>
                <a:gd name="T76" fmla="*/ 80 w 231"/>
                <a:gd name="T77" fmla="*/ 44 h 123"/>
                <a:gd name="T78" fmla="*/ 89 w 231"/>
                <a:gd name="T79" fmla="*/ 37 h 123"/>
                <a:gd name="T80" fmla="*/ 98 w 231"/>
                <a:gd name="T81" fmla="*/ 36 h 123"/>
                <a:gd name="T82" fmla="*/ 112 w 231"/>
                <a:gd name="T83" fmla="*/ 40 h 123"/>
                <a:gd name="T84" fmla="*/ 125 w 231"/>
                <a:gd name="T85" fmla="*/ 49 h 123"/>
                <a:gd name="T86" fmla="*/ 133 w 231"/>
                <a:gd name="T87" fmla="*/ 66 h 123"/>
                <a:gd name="T88" fmla="*/ 133 w 231"/>
                <a:gd name="T89" fmla="*/ 92 h 123"/>
                <a:gd name="T90" fmla="*/ 133 w 231"/>
                <a:gd name="T91" fmla="*/ 105 h 123"/>
                <a:gd name="T92" fmla="*/ 138 w 231"/>
                <a:gd name="T93" fmla="*/ 115 h 123"/>
                <a:gd name="T94" fmla="*/ 147 w 231"/>
                <a:gd name="T95" fmla="*/ 120 h 123"/>
                <a:gd name="T96" fmla="*/ 157 w 231"/>
                <a:gd name="T97" fmla="*/ 123 h 123"/>
                <a:gd name="T98" fmla="*/ 168 w 231"/>
                <a:gd name="T99" fmla="*/ 123 h 123"/>
                <a:gd name="T100" fmla="*/ 176 w 231"/>
                <a:gd name="T101" fmla="*/ 123 h 123"/>
                <a:gd name="T102" fmla="*/ 182 w 231"/>
                <a:gd name="T103" fmla="*/ 121 h 123"/>
                <a:gd name="T104" fmla="*/ 186 w 231"/>
                <a:gd name="T105" fmla="*/ 121 h 123"/>
                <a:gd name="T106" fmla="*/ 195 w 231"/>
                <a:gd name="T107" fmla="*/ 121 h 12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1"/>
                <a:gd name="T163" fmla="*/ 0 h 123"/>
                <a:gd name="T164" fmla="*/ 231 w 231"/>
                <a:gd name="T165" fmla="*/ 123 h 12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1" h="123">
                  <a:moveTo>
                    <a:pt x="195" y="121"/>
                  </a:moveTo>
                  <a:lnTo>
                    <a:pt x="208" y="112"/>
                  </a:lnTo>
                  <a:lnTo>
                    <a:pt x="223" y="102"/>
                  </a:lnTo>
                  <a:lnTo>
                    <a:pt x="231" y="95"/>
                  </a:lnTo>
                  <a:lnTo>
                    <a:pt x="229" y="89"/>
                  </a:lnTo>
                  <a:lnTo>
                    <a:pt x="223" y="86"/>
                  </a:lnTo>
                  <a:lnTo>
                    <a:pt x="216" y="79"/>
                  </a:lnTo>
                  <a:lnTo>
                    <a:pt x="208" y="71"/>
                  </a:lnTo>
                  <a:lnTo>
                    <a:pt x="198" y="61"/>
                  </a:lnTo>
                  <a:lnTo>
                    <a:pt x="189" y="52"/>
                  </a:lnTo>
                  <a:lnTo>
                    <a:pt x="181" y="42"/>
                  </a:lnTo>
                  <a:lnTo>
                    <a:pt x="173" y="34"/>
                  </a:lnTo>
                  <a:lnTo>
                    <a:pt x="165" y="26"/>
                  </a:lnTo>
                  <a:lnTo>
                    <a:pt x="158" y="19"/>
                  </a:lnTo>
                  <a:lnTo>
                    <a:pt x="150" y="15"/>
                  </a:lnTo>
                  <a:lnTo>
                    <a:pt x="142" y="10"/>
                  </a:lnTo>
                  <a:lnTo>
                    <a:pt x="134" y="6"/>
                  </a:lnTo>
                  <a:lnTo>
                    <a:pt x="125" y="3"/>
                  </a:lnTo>
                  <a:lnTo>
                    <a:pt x="117" y="2"/>
                  </a:lnTo>
                  <a:lnTo>
                    <a:pt x="107" y="0"/>
                  </a:lnTo>
                  <a:lnTo>
                    <a:pt x="98" y="0"/>
                  </a:lnTo>
                  <a:lnTo>
                    <a:pt x="86" y="2"/>
                  </a:lnTo>
                  <a:lnTo>
                    <a:pt x="73" y="5"/>
                  </a:lnTo>
                  <a:lnTo>
                    <a:pt x="61" y="11"/>
                  </a:lnTo>
                  <a:lnTo>
                    <a:pt x="48" y="19"/>
                  </a:lnTo>
                  <a:lnTo>
                    <a:pt x="33" y="28"/>
                  </a:lnTo>
                  <a:lnTo>
                    <a:pt x="21" y="37"/>
                  </a:lnTo>
                  <a:lnTo>
                    <a:pt x="9" y="47"/>
                  </a:lnTo>
                  <a:lnTo>
                    <a:pt x="0" y="57"/>
                  </a:lnTo>
                  <a:lnTo>
                    <a:pt x="3" y="63"/>
                  </a:lnTo>
                  <a:lnTo>
                    <a:pt x="13" y="76"/>
                  </a:lnTo>
                  <a:lnTo>
                    <a:pt x="25" y="89"/>
                  </a:lnTo>
                  <a:lnTo>
                    <a:pt x="35" y="95"/>
                  </a:lnTo>
                  <a:lnTo>
                    <a:pt x="40" y="92"/>
                  </a:lnTo>
                  <a:lnTo>
                    <a:pt x="46" y="86"/>
                  </a:lnTo>
                  <a:lnTo>
                    <a:pt x="54" y="76"/>
                  </a:lnTo>
                  <a:lnTo>
                    <a:pt x="62" y="65"/>
                  </a:lnTo>
                  <a:lnTo>
                    <a:pt x="72" y="53"/>
                  </a:lnTo>
                  <a:lnTo>
                    <a:pt x="80" y="44"/>
                  </a:lnTo>
                  <a:lnTo>
                    <a:pt x="89" y="37"/>
                  </a:lnTo>
                  <a:lnTo>
                    <a:pt x="98" y="36"/>
                  </a:lnTo>
                  <a:lnTo>
                    <a:pt x="112" y="40"/>
                  </a:lnTo>
                  <a:lnTo>
                    <a:pt x="125" y="49"/>
                  </a:lnTo>
                  <a:lnTo>
                    <a:pt x="133" y="66"/>
                  </a:lnTo>
                  <a:lnTo>
                    <a:pt x="133" y="92"/>
                  </a:lnTo>
                  <a:lnTo>
                    <a:pt x="133" y="105"/>
                  </a:lnTo>
                  <a:lnTo>
                    <a:pt x="138" y="115"/>
                  </a:lnTo>
                  <a:lnTo>
                    <a:pt x="147" y="120"/>
                  </a:lnTo>
                  <a:lnTo>
                    <a:pt x="157" y="123"/>
                  </a:lnTo>
                  <a:lnTo>
                    <a:pt x="168" y="123"/>
                  </a:lnTo>
                  <a:lnTo>
                    <a:pt x="176" y="123"/>
                  </a:lnTo>
                  <a:lnTo>
                    <a:pt x="182" y="121"/>
                  </a:lnTo>
                  <a:lnTo>
                    <a:pt x="186" y="121"/>
                  </a:lnTo>
                  <a:lnTo>
                    <a:pt x="195" y="121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19"/>
            <p:cNvSpPr>
              <a:spLocks/>
            </p:cNvSpPr>
            <p:nvPr/>
          </p:nvSpPr>
          <p:spPr bwMode="auto">
            <a:xfrm>
              <a:off x="2848" y="105"/>
              <a:ext cx="43" cy="41"/>
            </a:xfrm>
            <a:custGeom>
              <a:avLst/>
              <a:gdLst>
                <a:gd name="T0" fmla="*/ 35 w 43"/>
                <a:gd name="T1" fmla="*/ 10 h 41"/>
                <a:gd name="T2" fmla="*/ 35 w 43"/>
                <a:gd name="T3" fmla="*/ 10 h 41"/>
                <a:gd name="T4" fmla="*/ 34 w 43"/>
                <a:gd name="T5" fmla="*/ 10 h 41"/>
                <a:gd name="T6" fmla="*/ 27 w 43"/>
                <a:gd name="T7" fmla="*/ 13 h 41"/>
                <a:gd name="T8" fmla="*/ 13 w 43"/>
                <a:gd name="T9" fmla="*/ 23 h 41"/>
                <a:gd name="T10" fmla="*/ 0 w 43"/>
                <a:gd name="T11" fmla="*/ 34 h 41"/>
                <a:gd name="T12" fmla="*/ 6 w 43"/>
                <a:gd name="T13" fmla="*/ 41 h 41"/>
                <a:gd name="T14" fmla="*/ 19 w 43"/>
                <a:gd name="T15" fmla="*/ 32 h 41"/>
                <a:gd name="T16" fmla="*/ 34 w 43"/>
                <a:gd name="T17" fmla="*/ 23 h 41"/>
                <a:gd name="T18" fmla="*/ 43 w 43"/>
                <a:gd name="T19" fmla="*/ 13 h 41"/>
                <a:gd name="T20" fmla="*/ 39 w 43"/>
                <a:gd name="T21" fmla="*/ 0 h 41"/>
                <a:gd name="T22" fmla="*/ 39 w 43"/>
                <a:gd name="T23" fmla="*/ 0 h 41"/>
                <a:gd name="T24" fmla="*/ 35 w 43"/>
                <a:gd name="T25" fmla="*/ 10 h 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"/>
                <a:gd name="T40" fmla="*/ 0 h 41"/>
                <a:gd name="T41" fmla="*/ 43 w 43"/>
                <a:gd name="T42" fmla="*/ 41 h 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" h="41">
                  <a:moveTo>
                    <a:pt x="35" y="10"/>
                  </a:moveTo>
                  <a:lnTo>
                    <a:pt x="35" y="10"/>
                  </a:lnTo>
                  <a:lnTo>
                    <a:pt x="34" y="10"/>
                  </a:lnTo>
                  <a:lnTo>
                    <a:pt x="27" y="13"/>
                  </a:lnTo>
                  <a:lnTo>
                    <a:pt x="13" y="23"/>
                  </a:lnTo>
                  <a:lnTo>
                    <a:pt x="0" y="34"/>
                  </a:lnTo>
                  <a:lnTo>
                    <a:pt x="6" y="41"/>
                  </a:lnTo>
                  <a:lnTo>
                    <a:pt x="19" y="32"/>
                  </a:lnTo>
                  <a:lnTo>
                    <a:pt x="34" y="23"/>
                  </a:lnTo>
                  <a:lnTo>
                    <a:pt x="43" y="13"/>
                  </a:lnTo>
                  <a:lnTo>
                    <a:pt x="39" y="0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20"/>
            <p:cNvSpPr>
              <a:spLocks/>
            </p:cNvSpPr>
            <p:nvPr/>
          </p:nvSpPr>
          <p:spPr bwMode="auto">
            <a:xfrm>
              <a:off x="2818" y="44"/>
              <a:ext cx="69" cy="71"/>
            </a:xfrm>
            <a:custGeom>
              <a:avLst/>
              <a:gdLst>
                <a:gd name="T0" fmla="*/ 0 w 69"/>
                <a:gd name="T1" fmla="*/ 6 h 71"/>
                <a:gd name="T2" fmla="*/ 0 w 69"/>
                <a:gd name="T3" fmla="*/ 6 h 71"/>
                <a:gd name="T4" fmla="*/ 8 w 69"/>
                <a:gd name="T5" fmla="*/ 14 h 71"/>
                <a:gd name="T6" fmla="*/ 16 w 69"/>
                <a:gd name="T7" fmla="*/ 22 h 71"/>
                <a:gd name="T8" fmla="*/ 24 w 69"/>
                <a:gd name="T9" fmla="*/ 32 h 71"/>
                <a:gd name="T10" fmla="*/ 33 w 69"/>
                <a:gd name="T11" fmla="*/ 42 h 71"/>
                <a:gd name="T12" fmla="*/ 43 w 69"/>
                <a:gd name="T13" fmla="*/ 51 h 71"/>
                <a:gd name="T14" fmla="*/ 51 w 69"/>
                <a:gd name="T15" fmla="*/ 60 h 71"/>
                <a:gd name="T16" fmla="*/ 57 w 69"/>
                <a:gd name="T17" fmla="*/ 68 h 71"/>
                <a:gd name="T18" fmla="*/ 65 w 69"/>
                <a:gd name="T19" fmla="*/ 71 h 71"/>
                <a:gd name="T20" fmla="*/ 69 w 69"/>
                <a:gd name="T21" fmla="*/ 61 h 71"/>
                <a:gd name="T22" fmla="*/ 64 w 69"/>
                <a:gd name="T23" fmla="*/ 58 h 71"/>
                <a:gd name="T24" fmla="*/ 57 w 69"/>
                <a:gd name="T25" fmla="*/ 53 h 71"/>
                <a:gd name="T26" fmla="*/ 49 w 69"/>
                <a:gd name="T27" fmla="*/ 45 h 71"/>
                <a:gd name="T28" fmla="*/ 40 w 69"/>
                <a:gd name="T29" fmla="*/ 35 h 71"/>
                <a:gd name="T30" fmla="*/ 30 w 69"/>
                <a:gd name="T31" fmla="*/ 26 h 71"/>
                <a:gd name="T32" fmla="*/ 22 w 69"/>
                <a:gd name="T33" fmla="*/ 16 h 71"/>
                <a:gd name="T34" fmla="*/ 14 w 69"/>
                <a:gd name="T35" fmla="*/ 8 h 71"/>
                <a:gd name="T36" fmla="*/ 6 w 69"/>
                <a:gd name="T37" fmla="*/ 0 h 71"/>
                <a:gd name="T38" fmla="*/ 6 w 69"/>
                <a:gd name="T39" fmla="*/ 0 h 71"/>
                <a:gd name="T40" fmla="*/ 0 w 69"/>
                <a:gd name="T41" fmla="*/ 6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71"/>
                <a:gd name="T65" fmla="*/ 69 w 69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71">
                  <a:moveTo>
                    <a:pt x="0" y="6"/>
                  </a:moveTo>
                  <a:lnTo>
                    <a:pt x="0" y="6"/>
                  </a:lnTo>
                  <a:lnTo>
                    <a:pt x="8" y="14"/>
                  </a:lnTo>
                  <a:lnTo>
                    <a:pt x="16" y="22"/>
                  </a:lnTo>
                  <a:lnTo>
                    <a:pt x="24" y="32"/>
                  </a:lnTo>
                  <a:lnTo>
                    <a:pt x="33" y="42"/>
                  </a:lnTo>
                  <a:lnTo>
                    <a:pt x="43" y="51"/>
                  </a:lnTo>
                  <a:lnTo>
                    <a:pt x="51" y="60"/>
                  </a:lnTo>
                  <a:lnTo>
                    <a:pt x="57" y="68"/>
                  </a:lnTo>
                  <a:lnTo>
                    <a:pt x="65" y="71"/>
                  </a:lnTo>
                  <a:lnTo>
                    <a:pt x="69" y="61"/>
                  </a:lnTo>
                  <a:lnTo>
                    <a:pt x="64" y="58"/>
                  </a:lnTo>
                  <a:lnTo>
                    <a:pt x="57" y="53"/>
                  </a:lnTo>
                  <a:lnTo>
                    <a:pt x="49" y="45"/>
                  </a:lnTo>
                  <a:lnTo>
                    <a:pt x="40" y="35"/>
                  </a:lnTo>
                  <a:lnTo>
                    <a:pt x="30" y="26"/>
                  </a:lnTo>
                  <a:lnTo>
                    <a:pt x="22" y="16"/>
                  </a:lnTo>
                  <a:lnTo>
                    <a:pt x="14" y="8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21"/>
            <p:cNvSpPr>
              <a:spLocks/>
            </p:cNvSpPr>
            <p:nvPr/>
          </p:nvSpPr>
          <p:spPr bwMode="auto">
            <a:xfrm>
              <a:off x="2754" y="15"/>
              <a:ext cx="70" cy="35"/>
            </a:xfrm>
            <a:custGeom>
              <a:avLst/>
              <a:gdLst>
                <a:gd name="T0" fmla="*/ 0 w 70"/>
                <a:gd name="T1" fmla="*/ 12 h 35"/>
                <a:gd name="T2" fmla="*/ 0 w 70"/>
                <a:gd name="T3" fmla="*/ 12 h 35"/>
                <a:gd name="T4" fmla="*/ 9 w 70"/>
                <a:gd name="T5" fmla="*/ 11 h 35"/>
                <a:gd name="T6" fmla="*/ 19 w 70"/>
                <a:gd name="T7" fmla="*/ 12 h 35"/>
                <a:gd name="T8" fmla="*/ 25 w 70"/>
                <a:gd name="T9" fmla="*/ 14 h 35"/>
                <a:gd name="T10" fmla="*/ 35 w 70"/>
                <a:gd name="T11" fmla="*/ 17 h 35"/>
                <a:gd name="T12" fmla="*/ 43 w 70"/>
                <a:gd name="T13" fmla="*/ 21 h 35"/>
                <a:gd name="T14" fmla="*/ 49 w 70"/>
                <a:gd name="T15" fmla="*/ 25 h 35"/>
                <a:gd name="T16" fmla="*/ 57 w 70"/>
                <a:gd name="T17" fmla="*/ 30 h 35"/>
                <a:gd name="T18" fmla="*/ 64 w 70"/>
                <a:gd name="T19" fmla="*/ 35 h 35"/>
                <a:gd name="T20" fmla="*/ 70 w 70"/>
                <a:gd name="T21" fmla="*/ 29 h 35"/>
                <a:gd name="T22" fmla="*/ 64 w 70"/>
                <a:gd name="T23" fmla="*/ 21 h 35"/>
                <a:gd name="T24" fmla="*/ 56 w 70"/>
                <a:gd name="T25" fmla="*/ 16 h 35"/>
                <a:gd name="T26" fmla="*/ 46 w 70"/>
                <a:gd name="T27" fmla="*/ 11 h 35"/>
                <a:gd name="T28" fmla="*/ 38 w 70"/>
                <a:gd name="T29" fmla="*/ 8 h 35"/>
                <a:gd name="T30" fmla="*/ 28 w 70"/>
                <a:gd name="T31" fmla="*/ 4 h 35"/>
                <a:gd name="T32" fmla="*/ 19 w 70"/>
                <a:gd name="T33" fmla="*/ 3 h 35"/>
                <a:gd name="T34" fmla="*/ 9 w 70"/>
                <a:gd name="T35" fmla="*/ 1 h 35"/>
                <a:gd name="T36" fmla="*/ 0 w 70"/>
                <a:gd name="T37" fmla="*/ 0 h 35"/>
                <a:gd name="T38" fmla="*/ 0 w 70"/>
                <a:gd name="T39" fmla="*/ 0 h 35"/>
                <a:gd name="T40" fmla="*/ 0 w 70"/>
                <a:gd name="T41" fmla="*/ 1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0" y="12"/>
                  </a:moveTo>
                  <a:lnTo>
                    <a:pt x="0" y="12"/>
                  </a:lnTo>
                  <a:lnTo>
                    <a:pt x="9" y="11"/>
                  </a:lnTo>
                  <a:lnTo>
                    <a:pt x="19" y="12"/>
                  </a:lnTo>
                  <a:lnTo>
                    <a:pt x="25" y="14"/>
                  </a:lnTo>
                  <a:lnTo>
                    <a:pt x="35" y="17"/>
                  </a:lnTo>
                  <a:lnTo>
                    <a:pt x="43" y="21"/>
                  </a:lnTo>
                  <a:lnTo>
                    <a:pt x="49" y="25"/>
                  </a:lnTo>
                  <a:lnTo>
                    <a:pt x="57" y="30"/>
                  </a:lnTo>
                  <a:lnTo>
                    <a:pt x="64" y="35"/>
                  </a:lnTo>
                  <a:lnTo>
                    <a:pt x="70" y="29"/>
                  </a:lnTo>
                  <a:lnTo>
                    <a:pt x="64" y="21"/>
                  </a:lnTo>
                  <a:lnTo>
                    <a:pt x="56" y="16"/>
                  </a:lnTo>
                  <a:lnTo>
                    <a:pt x="46" y="11"/>
                  </a:lnTo>
                  <a:lnTo>
                    <a:pt x="38" y="8"/>
                  </a:lnTo>
                  <a:lnTo>
                    <a:pt x="28" y="4"/>
                  </a:lnTo>
                  <a:lnTo>
                    <a:pt x="19" y="3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22"/>
            <p:cNvSpPr>
              <a:spLocks/>
            </p:cNvSpPr>
            <p:nvPr/>
          </p:nvSpPr>
          <p:spPr bwMode="auto">
            <a:xfrm>
              <a:off x="2651" y="15"/>
              <a:ext cx="103" cy="66"/>
            </a:xfrm>
            <a:custGeom>
              <a:avLst/>
              <a:gdLst>
                <a:gd name="T0" fmla="*/ 10 w 103"/>
                <a:gd name="T1" fmla="*/ 59 h 66"/>
                <a:gd name="T2" fmla="*/ 8 w 103"/>
                <a:gd name="T3" fmla="*/ 66 h 66"/>
                <a:gd name="T4" fmla="*/ 18 w 103"/>
                <a:gd name="T5" fmla="*/ 56 h 66"/>
                <a:gd name="T6" fmla="*/ 29 w 103"/>
                <a:gd name="T7" fmla="*/ 48 h 66"/>
                <a:gd name="T8" fmla="*/ 42 w 103"/>
                <a:gd name="T9" fmla="*/ 38 h 66"/>
                <a:gd name="T10" fmla="*/ 56 w 103"/>
                <a:gd name="T11" fmla="*/ 30 h 66"/>
                <a:gd name="T12" fmla="*/ 67 w 103"/>
                <a:gd name="T13" fmla="*/ 22 h 66"/>
                <a:gd name="T14" fmla="*/ 80 w 103"/>
                <a:gd name="T15" fmla="*/ 16 h 66"/>
                <a:gd name="T16" fmla="*/ 91 w 103"/>
                <a:gd name="T17" fmla="*/ 12 h 66"/>
                <a:gd name="T18" fmla="*/ 103 w 103"/>
                <a:gd name="T19" fmla="*/ 12 h 66"/>
                <a:gd name="T20" fmla="*/ 103 w 103"/>
                <a:gd name="T21" fmla="*/ 0 h 66"/>
                <a:gd name="T22" fmla="*/ 91 w 103"/>
                <a:gd name="T23" fmla="*/ 3 h 66"/>
                <a:gd name="T24" fmla="*/ 77 w 103"/>
                <a:gd name="T25" fmla="*/ 6 h 66"/>
                <a:gd name="T26" fmla="*/ 64 w 103"/>
                <a:gd name="T27" fmla="*/ 12 h 66"/>
                <a:gd name="T28" fmla="*/ 50 w 103"/>
                <a:gd name="T29" fmla="*/ 21 h 66"/>
                <a:gd name="T30" fmla="*/ 35 w 103"/>
                <a:gd name="T31" fmla="*/ 29 h 66"/>
                <a:gd name="T32" fmla="*/ 22 w 103"/>
                <a:gd name="T33" fmla="*/ 38 h 66"/>
                <a:gd name="T34" fmla="*/ 11 w 103"/>
                <a:gd name="T35" fmla="*/ 50 h 66"/>
                <a:gd name="T36" fmla="*/ 2 w 103"/>
                <a:gd name="T37" fmla="*/ 59 h 66"/>
                <a:gd name="T38" fmla="*/ 0 w 103"/>
                <a:gd name="T39" fmla="*/ 66 h 66"/>
                <a:gd name="T40" fmla="*/ 10 w 103"/>
                <a:gd name="T41" fmla="*/ 59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66"/>
                <a:gd name="T65" fmla="*/ 103 w 103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66">
                  <a:moveTo>
                    <a:pt x="10" y="59"/>
                  </a:moveTo>
                  <a:lnTo>
                    <a:pt x="8" y="66"/>
                  </a:lnTo>
                  <a:lnTo>
                    <a:pt x="18" y="56"/>
                  </a:lnTo>
                  <a:lnTo>
                    <a:pt x="29" y="48"/>
                  </a:lnTo>
                  <a:lnTo>
                    <a:pt x="42" y="38"/>
                  </a:lnTo>
                  <a:lnTo>
                    <a:pt x="56" y="30"/>
                  </a:lnTo>
                  <a:lnTo>
                    <a:pt x="67" y="22"/>
                  </a:lnTo>
                  <a:lnTo>
                    <a:pt x="80" y="16"/>
                  </a:lnTo>
                  <a:lnTo>
                    <a:pt x="91" y="12"/>
                  </a:lnTo>
                  <a:lnTo>
                    <a:pt x="103" y="12"/>
                  </a:lnTo>
                  <a:lnTo>
                    <a:pt x="103" y="0"/>
                  </a:lnTo>
                  <a:lnTo>
                    <a:pt x="91" y="3"/>
                  </a:lnTo>
                  <a:lnTo>
                    <a:pt x="77" y="6"/>
                  </a:lnTo>
                  <a:lnTo>
                    <a:pt x="64" y="12"/>
                  </a:lnTo>
                  <a:lnTo>
                    <a:pt x="50" y="21"/>
                  </a:lnTo>
                  <a:lnTo>
                    <a:pt x="35" y="29"/>
                  </a:lnTo>
                  <a:lnTo>
                    <a:pt x="22" y="38"/>
                  </a:lnTo>
                  <a:lnTo>
                    <a:pt x="11" y="50"/>
                  </a:lnTo>
                  <a:lnTo>
                    <a:pt x="2" y="59"/>
                  </a:lnTo>
                  <a:lnTo>
                    <a:pt x="0" y="66"/>
                  </a:lnTo>
                  <a:lnTo>
                    <a:pt x="1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Freeform 23"/>
            <p:cNvSpPr>
              <a:spLocks/>
            </p:cNvSpPr>
            <p:nvPr/>
          </p:nvSpPr>
          <p:spPr bwMode="auto">
            <a:xfrm>
              <a:off x="2651" y="74"/>
              <a:ext cx="40" cy="49"/>
            </a:xfrm>
            <a:custGeom>
              <a:avLst/>
              <a:gdLst>
                <a:gd name="T0" fmla="*/ 40 w 40"/>
                <a:gd name="T1" fmla="*/ 36 h 49"/>
                <a:gd name="T2" fmla="*/ 40 w 40"/>
                <a:gd name="T3" fmla="*/ 36 h 49"/>
                <a:gd name="T4" fmla="*/ 34 w 40"/>
                <a:gd name="T5" fmla="*/ 31 h 49"/>
                <a:gd name="T6" fmla="*/ 22 w 40"/>
                <a:gd name="T7" fmla="*/ 20 h 49"/>
                <a:gd name="T8" fmla="*/ 13 w 40"/>
                <a:gd name="T9" fmla="*/ 7 h 49"/>
                <a:gd name="T10" fmla="*/ 10 w 40"/>
                <a:gd name="T11" fmla="*/ 0 h 49"/>
                <a:gd name="T12" fmla="*/ 0 w 40"/>
                <a:gd name="T13" fmla="*/ 7 h 49"/>
                <a:gd name="T14" fmla="*/ 3 w 40"/>
                <a:gd name="T15" fmla="*/ 13 h 49"/>
                <a:gd name="T16" fmla="*/ 13 w 40"/>
                <a:gd name="T17" fmla="*/ 26 h 49"/>
                <a:gd name="T18" fmla="*/ 27 w 40"/>
                <a:gd name="T19" fmla="*/ 41 h 49"/>
                <a:gd name="T20" fmla="*/ 40 w 40"/>
                <a:gd name="T21" fmla="*/ 49 h 49"/>
                <a:gd name="T22" fmla="*/ 40 w 40"/>
                <a:gd name="T23" fmla="*/ 49 h 49"/>
                <a:gd name="T24" fmla="*/ 40 w 40"/>
                <a:gd name="T25" fmla="*/ 36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49"/>
                <a:gd name="T41" fmla="*/ 40 w 40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49">
                  <a:moveTo>
                    <a:pt x="40" y="36"/>
                  </a:moveTo>
                  <a:lnTo>
                    <a:pt x="40" y="36"/>
                  </a:lnTo>
                  <a:lnTo>
                    <a:pt x="34" y="31"/>
                  </a:lnTo>
                  <a:lnTo>
                    <a:pt x="22" y="20"/>
                  </a:lnTo>
                  <a:lnTo>
                    <a:pt x="13" y="7"/>
                  </a:lnTo>
                  <a:lnTo>
                    <a:pt x="10" y="0"/>
                  </a:lnTo>
                  <a:lnTo>
                    <a:pt x="0" y="7"/>
                  </a:lnTo>
                  <a:lnTo>
                    <a:pt x="3" y="13"/>
                  </a:lnTo>
                  <a:lnTo>
                    <a:pt x="13" y="26"/>
                  </a:lnTo>
                  <a:lnTo>
                    <a:pt x="27" y="41"/>
                  </a:lnTo>
                  <a:lnTo>
                    <a:pt x="40" y="49"/>
                  </a:lnTo>
                  <a:lnTo>
                    <a:pt x="4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24"/>
            <p:cNvSpPr>
              <a:spLocks/>
            </p:cNvSpPr>
            <p:nvPr/>
          </p:nvSpPr>
          <p:spPr bwMode="auto">
            <a:xfrm>
              <a:off x="2691" y="52"/>
              <a:ext cx="63" cy="71"/>
            </a:xfrm>
            <a:custGeom>
              <a:avLst/>
              <a:gdLst>
                <a:gd name="T0" fmla="*/ 63 w 63"/>
                <a:gd name="T1" fmla="*/ 0 h 71"/>
                <a:gd name="T2" fmla="*/ 63 w 63"/>
                <a:gd name="T3" fmla="*/ 0 h 71"/>
                <a:gd name="T4" fmla="*/ 53 w 63"/>
                <a:gd name="T5" fmla="*/ 1 h 71"/>
                <a:gd name="T6" fmla="*/ 42 w 63"/>
                <a:gd name="T7" fmla="*/ 9 h 71"/>
                <a:gd name="T8" fmla="*/ 32 w 63"/>
                <a:gd name="T9" fmla="*/ 19 h 71"/>
                <a:gd name="T10" fmla="*/ 22 w 63"/>
                <a:gd name="T11" fmla="*/ 30 h 71"/>
                <a:gd name="T12" fmla="*/ 14 w 63"/>
                <a:gd name="T13" fmla="*/ 42 h 71"/>
                <a:gd name="T14" fmla="*/ 8 w 63"/>
                <a:gd name="T15" fmla="*/ 52 h 71"/>
                <a:gd name="T16" fmla="*/ 2 w 63"/>
                <a:gd name="T17" fmla="*/ 56 h 71"/>
                <a:gd name="T18" fmla="*/ 0 w 63"/>
                <a:gd name="T19" fmla="*/ 58 h 71"/>
                <a:gd name="T20" fmla="*/ 0 w 63"/>
                <a:gd name="T21" fmla="*/ 71 h 71"/>
                <a:gd name="T22" fmla="*/ 8 w 63"/>
                <a:gd name="T23" fmla="*/ 66 h 71"/>
                <a:gd name="T24" fmla="*/ 14 w 63"/>
                <a:gd name="T25" fmla="*/ 58 h 71"/>
                <a:gd name="T26" fmla="*/ 24 w 63"/>
                <a:gd name="T27" fmla="*/ 48 h 71"/>
                <a:gd name="T28" fmla="*/ 32 w 63"/>
                <a:gd name="T29" fmla="*/ 37 h 71"/>
                <a:gd name="T30" fmla="*/ 42 w 63"/>
                <a:gd name="T31" fmla="*/ 26 h 71"/>
                <a:gd name="T32" fmla="*/ 48 w 63"/>
                <a:gd name="T33" fmla="*/ 16 h 71"/>
                <a:gd name="T34" fmla="*/ 56 w 63"/>
                <a:gd name="T35" fmla="*/ 11 h 71"/>
                <a:gd name="T36" fmla="*/ 63 w 63"/>
                <a:gd name="T37" fmla="*/ 9 h 71"/>
                <a:gd name="T38" fmla="*/ 63 w 63"/>
                <a:gd name="T39" fmla="*/ 9 h 71"/>
                <a:gd name="T40" fmla="*/ 63 w 63"/>
                <a:gd name="T41" fmla="*/ 0 h 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3"/>
                <a:gd name="T64" fmla="*/ 0 h 71"/>
                <a:gd name="T65" fmla="*/ 63 w 63"/>
                <a:gd name="T66" fmla="*/ 71 h 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3" h="71">
                  <a:moveTo>
                    <a:pt x="63" y="0"/>
                  </a:moveTo>
                  <a:lnTo>
                    <a:pt x="63" y="0"/>
                  </a:lnTo>
                  <a:lnTo>
                    <a:pt x="53" y="1"/>
                  </a:lnTo>
                  <a:lnTo>
                    <a:pt x="42" y="9"/>
                  </a:lnTo>
                  <a:lnTo>
                    <a:pt x="32" y="19"/>
                  </a:lnTo>
                  <a:lnTo>
                    <a:pt x="22" y="30"/>
                  </a:lnTo>
                  <a:lnTo>
                    <a:pt x="14" y="42"/>
                  </a:lnTo>
                  <a:lnTo>
                    <a:pt x="8" y="52"/>
                  </a:lnTo>
                  <a:lnTo>
                    <a:pt x="2" y="56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8" y="66"/>
                  </a:lnTo>
                  <a:lnTo>
                    <a:pt x="14" y="58"/>
                  </a:lnTo>
                  <a:lnTo>
                    <a:pt x="24" y="48"/>
                  </a:lnTo>
                  <a:lnTo>
                    <a:pt x="32" y="37"/>
                  </a:lnTo>
                  <a:lnTo>
                    <a:pt x="42" y="26"/>
                  </a:lnTo>
                  <a:lnTo>
                    <a:pt x="48" y="16"/>
                  </a:lnTo>
                  <a:lnTo>
                    <a:pt x="56" y="11"/>
                  </a:lnTo>
                  <a:lnTo>
                    <a:pt x="63" y="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25"/>
            <p:cNvSpPr>
              <a:spLocks/>
            </p:cNvSpPr>
            <p:nvPr/>
          </p:nvSpPr>
          <p:spPr bwMode="auto">
            <a:xfrm>
              <a:off x="2754" y="52"/>
              <a:ext cx="40" cy="61"/>
            </a:xfrm>
            <a:custGeom>
              <a:avLst/>
              <a:gdLst>
                <a:gd name="T0" fmla="*/ 40 w 40"/>
                <a:gd name="T1" fmla="*/ 61 h 61"/>
                <a:gd name="T2" fmla="*/ 40 w 40"/>
                <a:gd name="T3" fmla="*/ 61 h 61"/>
                <a:gd name="T4" fmla="*/ 40 w 40"/>
                <a:gd name="T5" fmla="*/ 35 h 61"/>
                <a:gd name="T6" fmla="*/ 32 w 40"/>
                <a:gd name="T7" fmla="*/ 14 h 61"/>
                <a:gd name="T8" fmla="*/ 16 w 40"/>
                <a:gd name="T9" fmla="*/ 5 h 61"/>
                <a:gd name="T10" fmla="*/ 0 w 40"/>
                <a:gd name="T11" fmla="*/ 0 h 61"/>
                <a:gd name="T12" fmla="*/ 0 w 40"/>
                <a:gd name="T13" fmla="*/ 9 h 61"/>
                <a:gd name="T14" fmla="*/ 12 w 40"/>
                <a:gd name="T15" fmla="*/ 14 h 61"/>
                <a:gd name="T16" fmla="*/ 22 w 40"/>
                <a:gd name="T17" fmla="*/ 21 h 61"/>
                <a:gd name="T18" fmla="*/ 30 w 40"/>
                <a:gd name="T19" fmla="*/ 35 h 61"/>
                <a:gd name="T20" fmla="*/ 30 w 40"/>
                <a:gd name="T21" fmla="*/ 61 h 61"/>
                <a:gd name="T22" fmla="*/ 30 w 40"/>
                <a:gd name="T23" fmla="*/ 61 h 61"/>
                <a:gd name="T24" fmla="*/ 40 w 40"/>
                <a:gd name="T25" fmla="*/ 61 h 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61"/>
                <a:gd name="T41" fmla="*/ 40 w 40"/>
                <a:gd name="T42" fmla="*/ 61 h 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61">
                  <a:moveTo>
                    <a:pt x="40" y="61"/>
                  </a:moveTo>
                  <a:lnTo>
                    <a:pt x="40" y="61"/>
                  </a:lnTo>
                  <a:lnTo>
                    <a:pt x="40" y="35"/>
                  </a:lnTo>
                  <a:lnTo>
                    <a:pt x="32" y="14"/>
                  </a:lnTo>
                  <a:lnTo>
                    <a:pt x="16" y="5"/>
                  </a:lnTo>
                  <a:lnTo>
                    <a:pt x="0" y="0"/>
                  </a:lnTo>
                  <a:lnTo>
                    <a:pt x="0" y="9"/>
                  </a:lnTo>
                  <a:lnTo>
                    <a:pt x="12" y="14"/>
                  </a:lnTo>
                  <a:lnTo>
                    <a:pt x="22" y="21"/>
                  </a:lnTo>
                  <a:lnTo>
                    <a:pt x="30" y="35"/>
                  </a:lnTo>
                  <a:lnTo>
                    <a:pt x="30" y="61"/>
                  </a:lnTo>
                  <a:lnTo>
                    <a:pt x="4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26"/>
            <p:cNvSpPr>
              <a:spLocks/>
            </p:cNvSpPr>
            <p:nvPr/>
          </p:nvSpPr>
          <p:spPr bwMode="auto">
            <a:xfrm>
              <a:off x="2784" y="113"/>
              <a:ext cx="58" cy="37"/>
            </a:xfrm>
            <a:custGeom>
              <a:avLst/>
              <a:gdLst>
                <a:gd name="T0" fmla="*/ 58 w 58"/>
                <a:gd name="T1" fmla="*/ 24 h 37"/>
                <a:gd name="T2" fmla="*/ 54 w 58"/>
                <a:gd name="T3" fmla="*/ 24 h 37"/>
                <a:gd name="T4" fmla="*/ 48 w 58"/>
                <a:gd name="T5" fmla="*/ 26 h 37"/>
                <a:gd name="T6" fmla="*/ 40 w 58"/>
                <a:gd name="T7" fmla="*/ 24 h 37"/>
                <a:gd name="T8" fmla="*/ 29 w 58"/>
                <a:gd name="T9" fmla="*/ 26 h 37"/>
                <a:gd name="T10" fmla="*/ 21 w 58"/>
                <a:gd name="T11" fmla="*/ 23 h 37"/>
                <a:gd name="T12" fmla="*/ 13 w 58"/>
                <a:gd name="T13" fmla="*/ 20 h 37"/>
                <a:gd name="T14" fmla="*/ 10 w 58"/>
                <a:gd name="T15" fmla="*/ 13 h 37"/>
                <a:gd name="T16" fmla="*/ 10 w 58"/>
                <a:gd name="T17" fmla="*/ 0 h 37"/>
                <a:gd name="T18" fmla="*/ 0 w 58"/>
                <a:gd name="T19" fmla="*/ 0 h 37"/>
                <a:gd name="T20" fmla="*/ 0 w 58"/>
                <a:gd name="T21" fmla="*/ 13 h 37"/>
                <a:gd name="T22" fmla="*/ 6 w 58"/>
                <a:gd name="T23" fmla="*/ 26 h 37"/>
                <a:gd name="T24" fmla="*/ 18 w 58"/>
                <a:gd name="T25" fmla="*/ 33 h 37"/>
                <a:gd name="T26" fmla="*/ 29 w 58"/>
                <a:gd name="T27" fmla="*/ 36 h 37"/>
                <a:gd name="T28" fmla="*/ 40 w 58"/>
                <a:gd name="T29" fmla="*/ 37 h 37"/>
                <a:gd name="T30" fmla="*/ 48 w 58"/>
                <a:gd name="T31" fmla="*/ 36 h 37"/>
                <a:gd name="T32" fmla="*/ 54 w 58"/>
                <a:gd name="T33" fmla="*/ 34 h 37"/>
                <a:gd name="T34" fmla="*/ 58 w 58"/>
                <a:gd name="T35" fmla="*/ 34 h 37"/>
                <a:gd name="T36" fmla="*/ 58 w 58"/>
                <a:gd name="T37" fmla="*/ 24 h 3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8"/>
                <a:gd name="T58" fmla="*/ 0 h 37"/>
                <a:gd name="T59" fmla="*/ 58 w 58"/>
                <a:gd name="T60" fmla="*/ 37 h 3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8" h="37">
                  <a:moveTo>
                    <a:pt x="58" y="24"/>
                  </a:moveTo>
                  <a:lnTo>
                    <a:pt x="54" y="24"/>
                  </a:lnTo>
                  <a:lnTo>
                    <a:pt x="48" y="26"/>
                  </a:lnTo>
                  <a:lnTo>
                    <a:pt x="40" y="24"/>
                  </a:lnTo>
                  <a:lnTo>
                    <a:pt x="29" y="26"/>
                  </a:lnTo>
                  <a:lnTo>
                    <a:pt x="21" y="23"/>
                  </a:lnTo>
                  <a:lnTo>
                    <a:pt x="13" y="20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6" y="26"/>
                  </a:lnTo>
                  <a:lnTo>
                    <a:pt x="18" y="33"/>
                  </a:lnTo>
                  <a:lnTo>
                    <a:pt x="29" y="36"/>
                  </a:lnTo>
                  <a:lnTo>
                    <a:pt x="40" y="37"/>
                  </a:lnTo>
                  <a:lnTo>
                    <a:pt x="48" y="36"/>
                  </a:lnTo>
                  <a:lnTo>
                    <a:pt x="54" y="34"/>
                  </a:lnTo>
                  <a:lnTo>
                    <a:pt x="58" y="34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27"/>
            <p:cNvSpPr>
              <a:spLocks/>
            </p:cNvSpPr>
            <p:nvPr/>
          </p:nvSpPr>
          <p:spPr bwMode="auto">
            <a:xfrm>
              <a:off x="2629" y="57"/>
              <a:ext cx="259" cy="165"/>
            </a:xfrm>
            <a:custGeom>
              <a:avLst/>
              <a:gdLst>
                <a:gd name="T0" fmla="*/ 27 w 259"/>
                <a:gd name="T1" fmla="*/ 21 h 165"/>
                <a:gd name="T2" fmla="*/ 30 w 259"/>
                <a:gd name="T3" fmla="*/ 27 h 165"/>
                <a:gd name="T4" fmla="*/ 40 w 259"/>
                <a:gd name="T5" fmla="*/ 40 h 165"/>
                <a:gd name="T6" fmla="*/ 52 w 259"/>
                <a:gd name="T7" fmla="*/ 53 h 165"/>
                <a:gd name="T8" fmla="*/ 62 w 259"/>
                <a:gd name="T9" fmla="*/ 59 h 165"/>
                <a:gd name="T10" fmla="*/ 67 w 259"/>
                <a:gd name="T11" fmla="*/ 56 h 165"/>
                <a:gd name="T12" fmla="*/ 73 w 259"/>
                <a:gd name="T13" fmla="*/ 50 h 165"/>
                <a:gd name="T14" fmla="*/ 81 w 259"/>
                <a:gd name="T15" fmla="*/ 40 h 165"/>
                <a:gd name="T16" fmla="*/ 89 w 259"/>
                <a:gd name="T17" fmla="*/ 29 h 165"/>
                <a:gd name="T18" fmla="*/ 99 w 259"/>
                <a:gd name="T19" fmla="*/ 17 h 165"/>
                <a:gd name="T20" fmla="*/ 107 w 259"/>
                <a:gd name="T21" fmla="*/ 8 h 165"/>
                <a:gd name="T22" fmla="*/ 116 w 259"/>
                <a:gd name="T23" fmla="*/ 1 h 165"/>
                <a:gd name="T24" fmla="*/ 125 w 259"/>
                <a:gd name="T25" fmla="*/ 0 h 165"/>
                <a:gd name="T26" fmla="*/ 139 w 259"/>
                <a:gd name="T27" fmla="*/ 4 h 165"/>
                <a:gd name="T28" fmla="*/ 152 w 259"/>
                <a:gd name="T29" fmla="*/ 13 h 165"/>
                <a:gd name="T30" fmla="*/ 160 w 259"/>
                <a:gd name="T31" fmla="*/ 30 h 165"/>
                <a:gd name="T32" fmla="*/ 160 w 259"/>
                <a:gd name="T33" fmla="*/ 56 h 165"/>
                <a:gd name="T34" fmla="*/ 160 w 259"/>
                <a:gd name="T35" fmla="*/ 69 h 165"/>
                <a:gd name="T36" fmla="*/ 165 w 259"/>
                <a:gd name="T37" fmla="*/ 79 h 165"/>
                <a:gd name="T38" fmla="*/ 174 w 259"/>
                <a:gd name="T39" fmla="*/ 84 h 165"/>
                <a:gd name="T40" fmla="*/ 184 w 259"/>
                <a:gd name="T41" fmla="*/ 87 h 165"/>
                <a:gd name="T42" fmla="*/ 195 w 259"/>
                <a:gd name="T43" fmla="*/ 87 h 165"/>
                <a:gd name="T44" fmla="*/ 203 w 259"/>
                <a:gd name="T45" fmla="*/ 87 h 165"/>
                <a:gd name="T46" fmla="*/ 209 w 259"/>
                <a:gd name="T47" fmla="*/ 85 h 165"/>
                <a:gd name="T48" fmla="*/ 213 w 259"/>
                <a:gd name="T49" fmla="*/ 85 h 165"/>
                <a:gd name="T50" fmla="*/ 216 w 259"/>
                <a:gd name="T51" fmla="*/ 85 h 165"/>
                <a:gd name="T52" fmla="*/ 224 w 259"/>
                <a:gd name="T53" fmla="*/ 82 h 165"/>
                <a:gd name="T54" fmla="*/ 238 w 259"/>
                <a:gd name="T55" fmla="*/ 74 h 165"/>
                <a:gd name="T56" fmla="*/ 259 w 259"/>
                <a:gd name="T57" fmla="*/ 58 h 165"/>
                <a:gd name="T58" fmla="*/ 258 w 259"/>
                <a:gd name="T59" fmla="*/ 59 h 165"/>
                <a:gd name="T60" fmla="*/ 254 w 259"/>
                <a:gd name="T61" fmla="*/ 64 h 165"/>
                <a:gd name="T62" fmla="*/ 248 w 259"/>
                <a:gd name="T63" fmla="*/ 72 h 165"/>
                <a:gd name="T64" fmla="*/ 240 w 259"/>
                <a:gd name="T65" fmla="*/ 82 h 165"/>
                <a:gd name="T66" fmla="*/ 230 w 259"/>
                <a:gd name="T67" fmla="*/ 93 h 165"/>
                <a:gd name="T68" fmla="*/ 221 w 259"/>
                <a:gd name="T69" fmla="*/ 105 h 165"/>
                <a:gd name="T70" fmla="*/ 209 w 259"/>
                <a:gd name="T71" fmla="*/ 116 h 165"/>
                <a:gd name="T72" fmla="*/ 198 w 259"/>
                <a:gd name="T73" fmla="*/ 126 h 165"/>
                <a:gd name="T74" fmla="*/ 185 w 259"/>
                <a:gd name="T75" fmla="*/ 135 h 165"/>
                <a:gd name="T76" fmla="*/ 174 w 259"/>
                <a:gd name="T77" fmla="*/ 145 h 165"/>
                <a:gd name="T78" fmla="*/ 161 w 259"/>
                <a:gd name="T79" fmla="*/ 155 h 165"/>
                <a:gd name="T80" fmla="*/ 149 w 259"/>
                <a:gd name="T81" fmla="*/ 161 h 165"/>
                <a:gd name="T82" fmla="*/ 134 w 259"/>
                <a:gd name="T83" fmla="*/ 165 h 165"/>
                <a:gd name="T84" fmla="*/ 121 w 259"/>
                <a:gd name="T85" fmla="*/ 165 h 165"/>
                <a:gd name="T86" fmla="*/ 107 w 259"/>
                <a:gd name="T87" fmla="*/ 158 h 165"/>
                <a:gd name="T88" fmla="*/ 92 w 259"/>
                <a:gd name="T89" fmla="*/ 145 h 165"/>
                <a:gd name="T90" fmla="*/ 78 w 259"/>
                <a:gd name="T91" fmla="*/ 129 h 165"/>
                <a:gd name="T92" fmla="*/ 65 w 259"/>
                <a:gd name="T93" fmla="*/ 111 h 165"/>
                <a:gd name="T94" fmla="*/ 54 w 259"/>
                <a:gd name="T95" fmla="*/ 95 h 165"/>
                <a:gd name="T96" fmla="*/ 43 w 259"/>
                <a:gd name="T97" fmla="*/ 80 h 165"/>
                <a:gd name="T98" fmla="*/ 32 w 259"/>
                <a:gd name="T99" fmla="*/ 68 h 165"/>
                <a:gd name="T100" fmla="*/ 22 w 259"/>
                <a:gd name="T101" fmla="*/ 56 h 165"/>
                <a:gd name="T102" fmla="*/ 11 w 259"/>
                <a:gd name="T103" fmla="*/ 50 h 165"/>
                <a:gd name="T104" fmla="*/ 0 w 259"/>
                <a:gd name="T105" fmla="*/ 47 h 165"/>
                <a:gd name="T106" fmla="*/ 27 w 259"/>
                <a:gd name="T107" fmla="*/ 21 h 1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9"/>
                <a:gd name="T163" fmla="*/ 0 h 165"/>
                <a:gd name="T164" fmla="*/ 259 w 259"/>
                <a:gd name="T165" fmla="*/ 165 h 1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9" h="165">
                  <a:moveTo>
                    <a:pt x="27" y="21"/>
                  </a:moveTo>
                  <a:lnTo>
                    <a:pt x="30" y="27"/>
                  </a:lnTo>
                  <a:lnTo>
                    <a:pt x="40" y="40"/>
                  </a:lnTo>
                  <a:lnTo>
                    <a:pt x="52" y="53"/>
                  </a:lnTo>
                  <a:lnTo>
                    <a:pt x="62" y="59"/>
                  </a:lnTo>
                  <a:lnTo>
                    <a:pt x="67" y="56"/>
                  </a:lnTo>
                  <a:lnTo>
                    <a:pt x="73" y="50"/>
                  </a:lnTo>
                  <a:lnTo>
                    <a:pt x="81" y="40"/>
                  </a:lnTo>
                  <a:lnTo>
                    <a:pt x="89" y="29"/>
                  </a:lnTo>
                  <a:lnTo>
                    <a:pt x="99" y="17"/>
                  </a:lnTo>
                  <a:lnTo>
                    <a:pt x="107" y="8"/>
                  </a:lnTo>
                  <a:lnTo>
                    <a:pt x="116" y="1"/>
                  </a:lnTo>
                  <a:lnTo>
                    <a:pt x="125" y="0"/>
                  </a:lnTo>
                  <a:lnTo>
                    <a:pt x="139" y="4"/>
                  </a:lnTo>
                  <a:lnTo>
                    <a:pt x="152" y="13"/>
                  </a:lnTo>
                  <a:lnTo>
                    <a:pt x="160" y="30"/>
                  </a:lnTo>
                  <a:lnTo>
                    <a:pt x="160" y="56"/>
                  </a:lnTo>
                  <a:lnTo>
                    <a:pt x="160" y="69"/>
                  </a:lnTo>
                  <a:lnTo>
                    <a:pt x="165" y="79"/>
                  </a:lnTo>
                  <a:lnTo>
                    <a:pt x="174" y="84"/>
                  </a:lnTo>
                  <a:lnTo>
                    <a:pt x="184" y="87"/>
                  </a:lnTo>
                  <a:lnTo>
                    <a:pt x="195" y="87"/>
                  </a:lnTo>
                  <a:lnTo>
                    <a:pt x="203" y="87"/>
                  </a:lnTo>
                  <a:lnTo>
                    <a:pt x="209" y="85"/>
                  </a:lnTo>
                  <a:lnTo>
                    <a:pt x="213" y="85"/>
                  </a:lnTo>
                  <a:lnTo>
                    <a:pt x="216" y="85"/>
                  </a:lnTo>
                  <a:lnTo>
                    <a:pt x="224" y="82"/>
                  </a:lnTo>
                  <a:lnTo>
                    <a:pt x="238" y="74"/>
                  </a:lnTo>
                  <a:lnTo>
                    <a:pt x="259" y="58"/>
                  </a:lnTo>
                  <a:lnTo>
                    <a:pt x="258" y="59"/>
                  </a:lnTo>
                  <a:lnTo>
                    <a:pt x="254" y="64"/>
                  </a:lnTo>
                  <a:lnTo>
                    <a:pt x="248" y="72"/>
                  </a:lnTo>
                  <a:lnTo>
                    <a:pt x="240" y="82"/>
                  </a:lnTo>
                  <a:lnTo>
                    <a:pt x="230" y="93"/>
                  </a:lnTo>
                  <a:lnTo>
                    <a:pt x="221" y="105"/>
                  </a:lnTo>
                  <a:lnTo>
                    <a:pt x="209" y="116"/>
                  </a:lnTo>
                  <a:lnTo>
                    <a:pt x="198" y="126"/>
                  </a:lnTo>
                  <a:lnTo>
                    <a:pt x="185" y="135"/>
                  </a:lnTo>
                  <a:lnTo>
                    <a:pt x="174" y="145"/>
                  </a:lnTo>
                  <a:lnTo>
                    <a:pt x="161" y="155"/>
                  </a:lnTo>
                  <a:lnTo>
                    <a:pt x="149" y="161"/>
                  </a:lnTo>
                  <a:lnTo>
                    <a:pt x="134" y="165"/>
                  </a:lnTo>
                  <a:lnTo>
                    <a:pt x="121" y="165"/>
                  </a:lnTo>
                  <a:lnTo>
                    <a:pt x="107" y="158"/>
                  </a:lnTo>
                  <a:lnTo>
                    <a:pt x="92" y="145"/>
                  </a:lnTo>
                  <a:lnTo>
                    <a:pt x="78" y="129"/>
                  </a:lnTo>
                  <a:lnTo>
                    <a:pt x="65" y="111"/>
                  </a:lnTo>
                  <a:lnTo>
                    <a:pt x="54" y="95"/>
                  </a:lnTo>
                  <a:lnTo>
                    <a:pt x="43" y="80"/>
                  </a:lnTo>
                  <a:lnTo>
                    <a:pt x="32" y="68"/>
                  </a:lnTo>
                  <a:lnTo>
                    <a:pt x="22" y="56"/>
                  </a:lnTo>
                  <a:lnTo>
                    <a:pt x="11" y="50"/>
                  </a:lnTo>
                  <a:lnTo>
                    <a:pt x="0" y="47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28"/>
            <p:cNvSpPr>
              <a:spLocks/>
            </p:cNvSpPr>
            <p:nvPr/>
          </p:nvSpPr>
          <p:spPr bwMode="auto">
            <a:xfrm>
              <a:off x="58" y="110"/>
              <a:ext cx="2609" cy="4074"/>
            </a:xfrm>
            <a:custGeom>
              <a:avLst/>
              <a:gdLst>
                <a:gd name="T0" fmla="*/ 0 w 2609"/>
                <a:gd name="T1" fmla="*/ 3937 h 4074"/>
                <a:gd name="T2" fmla="*/ 0 w 2609"/>
                <a:gd name="T3" fmla="*/ 120 h 4074"/>
                <a:gd name="T4" fmla="*/ 2 w 2609"/>
                <a:gd name="T5" fmla="*/ 100 h 4074"/>
                <a:gd name="T6" fmla="*/ 10 w 2609"/>
                <a:gd name="T7" fmla="*/ 79 h 4074"/>
                <a:gd name="T8" fmla="*/ 19 w 2609"/>
                <a:gd name="T9" fmla="*/ 60 h 4074"/>
                <a:gd name="T10" fmla="*/ 34 w 2609"/>
                <a:gd name="T11" fmla="*/ 40 h 4074"/>
                <a:gd name="T12" fmla="*/ 51 w 2609"/>
                <a:gd name="T13" fmla="*/ 24 h 4074"/>
                <a:gd name="T14" fmla="*/ 74 w 2609"/>
                <a:gd name="T15" fmla="*/ 11 h 4074"/>
                <a:gd name="T16" fmla="*/ 96 w 2609"/>
                <a:gd name="T17" fmla="*/ 3 h 4074"/>
                <a:gd name="T18" fmla="*/ 123 w 2609"/>
                <a:gd name="T19" fmla="*/ 0 h 4074"/>
                <a:gd name="T20" fmla="*/ 2503 w 2609"/>
                <a:gd name="T21" fmla="*/ 0 h 4074"/>
                <a:gd name="T22" fmla="*/ 2522 w 2609"/>
                <a:gd name="T23" fmla="*/ 2 h 4074"/>
                <a:gd name="T24" fmla="*/ 2540 w 2609"/>
                <a:gd name="T25" fmla="*/ 8 h 4074"/>
                <a:gd name="T26" fmla="*/ 2559 w 2609"/>
                <a:gd name="T27" fmla="*/ 18 h 4074"/>
                <a:gd name="T28" fmla="*/ 2575 w 2609"/>
                <a:gd name="T29" fmla="*/ 31 h 4074"/>
                <a:gd name="T30" fmla="*/ 2588 w 2609"/>
                <a:gd name="T31" fmla="*/ 47 h 4074"/>
                <a:gd name="T32" fmla="*/ 2599 w 2609"/>
                <a:gd name="T33" fmla="*/ 65 h 4074"/>
                <a:gd name="T34" fmla="*/ 2606 w 2609"/>
                <a:gd name="T35" fmla="*/ 82 h 4074"/>
                <a:gd name="T36" fmla="*/ 2609 w 2609"/>
                <a:gd name="T37" fmla="*/ 102 h 4074"/>
                <a:gd name="T38" fmla="*/ 2609 w 2609"/>
                <a:gd name="T39" fmla="*/ 3954 h 4074"/>
                <a:gd name="T40" fmla="*/ 2606 w 2609"/>
                <a:gd name="T41" fmla="*/ 3974 h 4074"/>
                <a:gd name="T42" fmla="*/ 2599 w 2609"/>
                <a:gd name="T43" fmla="*/ 3993 h 4074"/>
                <a:gd name="T44" fmla="*/ 2588 w 2609"/>
                <a:gd name="T45" fmla="*/ 4013 h 4074"/>
                <a:gd name="T46" fmla="*/ 2574 w 2609"/>
                <a:gd name="T47" fmla="*/ 4032 h 4074"/>
                <a:gd name="T48" fmla="*/ 2556 w 2609"/>
                <a:gd name="T49" fmla="*/ 4048 h 4074"/>
                <a:gd name="T50" fmla="*/ 2537 w 2609"/>
                <a:gd name="T51" fmla="*/ 4063 h 4074"/>
                <a:gd name="T52" fmla="*/ 2516 w 2609"/>
                <a:gd name="T53" fmla="*/ 4071 h 4074"/>
                <a:gd name="T54" fmla="*/ 2494 w 2609"/>
                <a:gd name="T55" fmla="*/ 4074 h 4074"/>
                <a:gd name="T56" fmla="*/ 144 w 2609"/>
                <a:gd name="T57" fmla="*/ 4074 h 4074"/>
                <a:gd name="T58" fmla="*/ 122 w 2609"/>
                <a:gd name="T59" fmla="*/ 4073 h 4074"/>
                <a:gd name="T60" fmla="*/ 96 w 2609"/>
                <a:gd name="T61" fmla="*/ 4066 h 4074"/>
                <a:gd name="T62" fmla="*/ 72 w 2609"/>
                <a:gd name="T63" fmla="*/ 4055 h 4074"/>
                <a:gd name="T64" fmla="*/ 50 w 2609"/>
                <a:gd name="T65" fmla="*/ 4040 h 4074"/>
                <a:gd name="T66" fmla="*/ 30 w 2609"/>
                <a:gd name="T67" fmla="*/ 4021 h 4074"/>
                <a:gd name="T68" fmla="*/ 14 w 2609"/>
                <a:gd name="T69" fmla="*/ 3997 h 4074"/>
                <a:gd name="T70" fmla="*/ 3 w 2609"/>
                <a:gd name="T71" fmla="*/ 3969 h 4074"/>
                <a:gd name="T72" fmla="*/ 0 w 2609"/>
                <a:gd name="T73" fmla="*/ 3937 h 40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9"/>
                <a:gd name="T112" fmla="*/ 0 h 4074"/>
                <a:gd name="T113" fmla="*/ 2609 w 2609"/>
                <a:gd name="T114" fmla="*/ 4074 h 40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9" h="4074">
                  <a:moveTo>
                    <a:pt x="0" y="3937"/>
                  </a:moveTo>
                  <a:lnTo>
                    <a:pt x="0" y="120"/>
                  </a:lnTo>
                  <a:lnTo>
                    <a:pt x="2" y="100"/>
                  </a:lnTo>
                  <a:lnTo>
                    <a:pt x="10" y="79"/>
                  </a:lnTo>
                  <a:lnTo>
                    <a:pt x="19" y="60"/>
                  </a:lnTo>
                  <a:lnTo>
                    <a:pt x="34" y="40"/>
                  </a:lnTo>
                  <a:lnTo>
                    <a:pt x="51" y="24"/>
                  </a:lnTo>
                  <a:lnTo>
                    <a:pt x="74" y="11"/>
                  </a:lnTo>
                  <a:lnTo>
                    <a:pt x="96" y="3"/>
                  </a:lnTo>
                  <a:lnTo>
                    <a:pt x="123" y="0"/>
                  </a:lnTo>
                  <a:lnTo>
                    <a:pt x="2503" y="0"/>
                  </a:lnTo>
                  <a:lnTo>
                    <a:pt x="2522" y="2"/>
                  </a:lnTo>
                  <a:lnTo>
                    <a:pt x="2540" y="8"/>
                  </a:lnTo>
                  <a:lnTo>
                    <a:pt x="2559" y="18"/>
                  </a:lnTo>
                  <a:lnTo>
                    <a:pt x="2575" y="31"/>
                  </a:lnTo>
                  <a:lnTo>
                    <a:pt x="2588" y="47"/>
                  </a:lnTo>
                  <a:lnTo>
                    <a:pt x="2599" y="65"/>
                  </a:lnTo>
                  <a:lnTo>
                    <a:pt x="2606" y="82"/>
                  </a:lnTo>
                  <a:lnTo>
                    <a:pt x="2609" y="102"/>
                  </a:lnTo>
                  <a:lnTo>
                    <a:pt x="2609" y="3954"/>
                  </a:lnTo>
                  <a:lnTo>
                    <a:pt x="2606" y="3974"/>
                  </a:lnTo>
                  <a:lnTo>
                    <a:pt x="2599" y="3993"/>
                  </a:lnTo>
                  <a:lnTo>
                    <a:pt x="2588" y="4013"/>
                  </a:lnTo>
                  <a:lnTo>
                    <a:pt x="2574" y="4032"/>
                  </a:lnTo>
                  <a:lnTo>
                    <a:pt x="2556" y="4048"/>
                  </a:lnTo>
                  <a:lnTo>
                    <a:pt x="2537" y="4063"/>
                  </a:lnTo>
                  <a:lnTo>
                    <a:pt x="2516" y="4071"/>
                  </a:lnTo>
                  <a:lnTo>
                    <a:pt x="2494" y="4074"/>
                  </a:lnTo>
                  <a:lnTo>
                    <a:pt x="144" y="4074"/>
                  </a:lnTo>
                  <a:lnTo>
                    <a:pt x="122" y="4073"/>
                  </a:lnTo>
                  <a:lnTo>
                    <a:pt x="96" y="4066"/>
                  </a:lnTo>
                  <a:lnTo>
                    <a:pt x="72" y="4055"/>
                  </a:lnTo>
                  <a:lnTo>
                    <a:pt x="50" y="4040"/>
                  </a:lnTo>
                  <a:lnTo>
                    <a:pt x="30" y="4021"/>
                  </a:lnTo>
                  <a:lnTo>
                    <a:pt x="14" y="3997"/>
                  </a:lnTo>
                  <a:lnTo>
                    <a:pt x="3" y="3969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29"/>
            <p:cNvSpPr>
              <a:spLocks/>
            </p:cNvSpPr>
            <p:nvPr/>
          </p:nvSpPr>
          <p:spPr bwMode="auto">
            <a:xfrm>
              <a:off x="52" y="230"/>
              <a:ext cx="12" cy="3817"/>
            </a:xfrm>
            <a:custGeom>
              <a:avLst/>
              <a:gdLst>
                <a:gd name="T0" fmla="*/ 0 w 12"/>
                <a:gd name="T1" fmla="*/ 0 h 3817"/>
                <a:gd name="T2" fmla="*/ 0 w 12"/>
                <a:gd name="T3" fmla="*/ 0 h 3817"/>
                <a:gd name="T4" fmla="*/ 0 w 12"/>
                <a:gd name="T5" fmla="*/ 3817 h 3817"/>
                <a:gd name="T6" fmla="*/ 12 w 12"/>
                <a:gd name="T7" fmla="*/ 3817 h 3817"/>
                <a:gd name="T8" fmla="*/ 12 w 12"/>
                <a:gd name="T9" fmla="*/ 0 h 3817"/>
                <a:gd name="T10" fmla="*/ 12 w 12"/>
                <a:gd name="T11" fmla="*/ 0 h 3817"/>
                <a:gd name="T12" fmla="*/ 0 w 12"/>
                <a:gd name="T13" fmla="*/ 0 h 38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817"/>
                <a:gd name="T23" fmla="*/ 12 w 12"/>
                <a:gd name="T24" fmla="*/ 3817 h 38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817">
                  <a:moveTo>
                    <a:pt x="0" y="0"/>
                  </a:moveTo>
                  <a:lnTo>
                    <a:pt x="0" y="0"/>
                  </a:lnTo>
                  <a:lnTo>
                    <a:pt x="0" y="3817"/>
                  </a:lnTo>
                  <a:lnTo>
                    <a:pt x="12" y="3817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30"/>
            <p:cNvSpPr>
              <a:spLocks/>
            </p:cNvSpPr>
            <p:nvPr/>
          </p:nvSpPr>
          <p:spPr bwMode="auto">
            <a:xfrm>
              <a:off x="52" y="104"/>
              <a:ext cx="129" cy="126"/>
            </a:xfrm>
            <a:custGeom>
              <a:avLst/>
              <a:gdLst>
                <a:gd name="T0" fmla="*/ 129 w 129"/>
                <a:gd name="T1" fmla="*/ 0 h 126"/>
                <a:gd name="T2" fmla="*/ 129 w 129"/>
                <a:gd name="T3" fmla="*/ 0 h 126"/>
                <a:gd name="T4" fmla="*/ 102 w 129"/>
                <a:gd name="T5" fmla="*/ 4 h 126"/>
                <a:gd name="T6" fmla="*/ 78 w 129"/>
                <a:gd name="T7" fmla="*/ 12 h 126"/>
                <a:gd name="T8" fmla="*/ 54 w 129"/>
                <a:gd name="T9" fmla="*/ 25 h 126"/>
                <a:gd name="T10" fmla="*/ 36 w 129"/>
                <a:gd name="T11" fmla="*/ 43 h 126"/>
                <a:gd name="T12" fmla="*/ 20 w 129"/>
                <a:gd name="T13" fmla="*/ 63 h 126"/>
                <a:gd name="T14" fmla="*/ 11 w 129"/>
                <a:gd name="T15" fmla="*/ 84 h 126"/>
                <a:gd name="T16" fmla="*/ 3 w 129"/>
                <a:gd name="T17" fmla="*/ 106 h 126"/>
                <a:gd name="T18" fmla="*/ 0 w 129"/>
                <a:gd name="T19" fmla="*/ 126 h 126"/>
                <a:gd name="T20" fmla="*/ 12 w 129"/>
                <a:gd name="T21" fmla="*/ 126 h 126"/>
                <a:gd name="T22" fmla="*/ 12 w 129"/>
                <a:gd name="T23" fmla="*/ 106 h 126"/>
                <a:gd name="T24" fmla="*/ 20 w 129"/>
                <a:gd name="T25" fmla="*/ 87 h 126"/>
                <a:gd name="T26" fmla="*/ 30 w 129"/>
                <a:gd name="T27" fmla="*/ 69 h 126"/>
                <a:gd name="T28" fmla="*/ 43 w 129"/>
                <a:gd name="T29" fmla="*/ 50 h 126"/>
                <a:gd name="T30" fmla="*/ 60 w 129"/>
                <a:gd name="T31" fmla="*/ 35 h 126"/>
                <a:gd name="T32" fmla="*/ 81 w 129"/>
                <a:gd name="T33" fmla="*/ 22 h 126"/>
                <a:gd name="T34" fmla="*/ 102 w 129"/>
                <a:gd name="T35" fmla="*/ 14 h 126"/>
                <a:gd name="T36" fmla="*/ 129 w 129"/>
                <a:gd name="T37" fmla="*/ 12 h 126"/>
                <a:gd name="T38" fmla="*/ 129 w 129"/>
                <a:gd name="T39" fmla="*/ 12 h 126"/>
                <a:gd name="T40" fmla="*/ 129 w 129"/>
                <a:gd name="T41" fmla="*/ 0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126"/>
                <a:gd name="T65" fmla="*/ 129 w 129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126">
                  <a:moveTo>
                    <a:pt x="129" y="0"/>
                  </a:moveTo>
                  <a:lnTo>
                    <a:pt x="129" y="0"/>
                  </a:lnTo>
                  <a:lnTo>
                    <a:pt x="102" y="4"/>
                  </a:lnTo>
                  <a:lnTo>
                    <a:pt x="78" y="12"/>
                  </a:lnTo>
                  <a:lnTo>
                    <a:pt x="54" y="25"/>
                  </a:lnTo>
                  <a:lnTo>
                    <a:pt x="36" y="43"/>
                  </a:lnTo>
                  <a:lnTo>
                    <a:pt x="20" y="63"/>
                  </a:lnTo>
                  <a:lnTo>
                    <a:pt x="11" y="84"/>
                  </a:lnTo>
                  <a:lnTo>
                    <a:pt x="3" y="106"/>
                  </a:lnTo>
                  <a:lnTo>
                    <a:pt x="0" y="126"/>
                  </a:lnTo>
                  <a:lnTo>
                    <a:pt x="12" y="126"/>
                  </a:lnTo>
                  <a:lnTo>
                    <a:pt x="12" y="106"/>
                  </a:lnTo>
                  <a:lnTo>
                    <a:pt x="20" y="87"/>
                  </a:lnTo>
                  <a:lnTo>
                    <a:pt x="30" y="69"/>
                  </a:lnTo>
                  <a:lnTo>
                    <a:pt x="43" y="50"/>
                  </a:lnTo>
                  <a:lnTo>
                    <a:pt x="60" y="35"/>
                  </a:lnTo>
                  <a:lnTo>
                    <a:pt x="81" y="22"/>
                  </a:lnTo>
                  <a:lnTo>
                    <a:pt x="102" y="14"/>
                  </a:lnTo>
                  <a:lnTo>
                    <a:pt x="129" y="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Freeform 31"/>
            <p:cNvSpPr>
              <a:spLocks/>
            </p:cNvSpPr>
            <p:nvPr/>
          </p:nvSpPr>
          <p:spPr bwMode="auto">
            <a:xfrm>
              <a:off x="181" y="104"/>
              <a:ext cx="2380" cy="12"/>
            </a:xfrm>
            <a:custGeom>
              <a:avLst/>
              <a:gdLst>
                <a:gd name="T0" fmla="*/ 2380 w 2380"/>
                <a:gd name="T1" fmla="*/ 0 h 12"/>
                <a:gd name="T2" fmla="*/ 2380 w 2380"/>
                <a:gd name="T3" fmla="*/ 0 h 12"/>
                <a:gd name="T4" fmla="*/ 0 w 2380"/>
                <a:gd name="T5" fmla="*/ 0 h 12"/>
                <a:gd name="T6" fmla="*/ 0 w 2380"/>
                <a:gd name="T7" fmla="*/ 12 h 12"/>
                <a:gd name="T8" fmla="*/ 2380 w 2380"/>
                <a:gd name="T9" fmla="*/ 12 h 12"/>
                <a:gd name="T10" fmla="*/ 2380 w 2380"/>
                <a:gd name="T11" fmla="*/ 12 h 12"/>
                <a:gd name="T12" fmla="*/ 2380 w 2380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80"/>
                <a:gd name="T22" fmla="*/ 0 h 12"/>
                <a:gd name="T23" fmla="*/ 2380 w 238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80" h="12">
                  <a:moveTo>
                    <a:pt x="2380" y="0"/>
                  </a:moveTo>
                  <a:lnTo>
                    <a:pt x="238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380" y="12"/>
                  </a:lnTo>
                  <a:lnTo>
                    <a:pt x="23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Freeform 32"/>
            <p:cNvSpPr>
              <a:spLocks/>
            </p:cNvSpPr>
            <p:nvPr/>
          </p:nvSpPr>
          <p:spPr bwMode="auto">
            <a:xfrm>
              <a:off x="2561" y="104"/>
              <a:ext cx="112" cy="108"/>
            </a:xfrm>
            <a:custGeom>
              <a:avLst/>
              <a:gdLst>
                <a:gd name="T0" fmla="*/ 112 w 112"/>
                <a:gd name="T1" fmla="*/ 108 h 108"/>
                <a:gd name="T2" fmla="*/ 112 w 112"/>
                <a:gd name="T3" fmla="*/ 108 h 108"/>
                <a:gd name="T4" fmla="*/ 108 w 112"/>
                <a:gd name="T5" fmla="*/ 87 h 108"/>
                <a:gd name="T6" fmla="*/ 101 w 112"/>
                <a:gd name="T7" fmla="*/ 69 h 108"/>
                <a:gd name="T8" fmla="*/ 90 w 112"/>
                <a:gd name="T9" fmla="*/ 50 h 108"/>
                <a:gd name="T10" fmla="*/ 76 w 112"/>
                <a:gd name="T11" fmla="*/ 33 h 108"/>
                <a:gd name="T12" fmla="*/ 59 w 112"/>
                <a:gd name="T13" fmla="*/ 19 h 108"/>
                <a:gd name="T14" fmla="*/ 39 w 112"/>
                <a:gd name="T15" fmla="*/ 9 h 108"/>
                <a:gd name="T16" fmla="*/ 19 w 112"/>
                <a:gd name="T17" fmla="*/ 3 h 108"/>
                <a:gd name="T18" fmla="*/ 0 w 112"/>
                <a:gd name="T19" fmla="*/ 0 h 108"/>
                <a:gd name="T20" fmla="*/ 0 w 112"/>
                <a:gd name="T21" fmla="*/ 12 h 108"/>
                <a:gd name="T22" fmla="*/ 19 w 112"/>
                <a:gd name="T23" fmla="*/ 12 h 108"/>
                <a:gd name="T24" fmla="*/ 35 w 112"/>
                <a:gd name="T25" fmla="*/ 19 h 108"/>
                <a:gd name="T26" fmla="*/ 53 w 112"/>
                <a:gd name="T27" fmla="*/ 29 h 108"/>
                <a:gd name="T28" fmla="*/ 69 w 112"/>
                <a:gd name="T29" fmla="*/ 40 h 108"/>
                <a:gd name="T30" fmla="*/ 80 w 112"/>
                <a:gd name="T31" fmla="*/ 56 h 108"/>
                <a:gd name="T32" fmla="*/ 92 w 112"/>
                <a:gd name="T33" fmla="*/ 72 h 108"/>
                <a:gd name="T34" fmla="*/ 98 w 112"/>
                <a:gd name="T35" fmla="*/ 90 h 108"/>
                <a:gd name="T36" fmla="*/ 100 w 112"/>
                <a:gd name="T37" fmla="*/ 108 h 108"/>
                <a:gd name="T38" fmla="*/ 100 w 112"/>
                <a:gd name="T39" fmla="*/ 108 h 108"/>
                <a:gd name="T40" fmla="*/ 112 w 112"/>
                <a:gd name="T41" fmla="*/ 108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2"/>
                <a:gd name="T64" fmla="*/ 0 h 108"/>
                <a:gd name="T65" fmla="*/ 112 w 112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2" h="108">
                  <a:moveTo>
                    <a:pt x="112" y="108"/>
                  </a:moveTo>
                  <a:lnTo>
                    <a:pt x="112" y="108"/>
                  </a:lnTo>
                  <a:lnTo>
                    <a:pt x="108" y="87"/>
                  </a:lnTo>
                  <a:lnTo>
                    <a:pt x="101" y="69"/>
                  </a:lnTo>
                  <a:lnTo>
                    <a:pt x="90" y="50"/>
                  </a:lnTo>
                  <a:lnTo>
                    <a:pt x="76" y="33"/>
                  </a:lnTo>
                  <a:lnTo>
                    <a:pt x="59" y="19"/>
                  </a:lnTo>
                  <a:lnTo>
                    <a:pt x="39" y="9"/>
                  </a:lnTo>
                  <a:lnTo>
                    <a:pt x="19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9" y="12"/>
                  </a:lnTo>
                  <a:lnTo>
                    <a:pt x="35" y="19"/>
                  </a:lnTo>
                  <a:lnTo>
                    <a:pt x="53" y="29"/>
                  </a:lnTo>
                  <a:lnTo>
                    <a:pt x="69" y="40"/>
                  </a:lnTo>
                  <a:lnTo>
                    <a:pt x="80" y="56"/>
                  </a:lnTo>
                  <a:lnTo>
                    <a:pt x="92" y="72"/>
                  </a:lnTo>
                  <a:lnTo>
                    <a:pt x="98" y="90"/>
                  </a:lnTo>
                  <a:lnTo>
                    <a:pt x="100" y="108"/>
                  </a:lnTo>
                  <a:lnTo>
                    <a:pt x="112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Freeform 33"/>
            <p:cNvSpPr>
              <a:spLocks/>
            </p:cNvSpPr>
            <p:nvPr/>
          </p:nvSpPr>
          <p:spPr bwMode="auto">
            <a:xfrm>
              <a:off x="2661" y="212"/>
              <a:ext cx="12" cy="3852"/>
            </a:xfrm>
            <a:custGeom>
              <a:avLst/>
              <a:gdLst>
                <a:gd name="T0" fmla="*/ 12 w 12"/>
                <a:gd name="T1" fmla="*/ 3852 h 3852"/>
                <a:gd name="T2" fmla="*/ 12 w 12"/>
                <a:gd name="T3" fmla="*/ 3852 h 3852"/>
                <a:gd name="T4" fmla="*/ 12 w 12"/>
                <a:gd name="T5" fmla="*/ 0 h 3852"/>
                <a:gd name="T6" fmla="*/ 0 w 12"/>
                <a:gd name="T7" fmla="*/ 0 h 3852"/>
                <a:gd name="T8" fmla="*/ 0 w 12"/>
                <a:gd name="T9" fmla="*/ 3852 h 3852"/>
                <a:gd name="T10" fmla="*/ 0 w 12"/>
                <a:gd name="T11" fmla="*/ 3852 h 3852"/>
                <a:gd name="T12" fmla="*/ 12 w 12"/>
                <a:gd name="T13" fmla="*/ 3852 h 38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3852"/>
                <a:gd name="T23" fmla="*/ 12 w 12"/>
                <a:gd name="T24" fmla="*/ 3852 h 38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3852">
                  <a:moveTo>
                    <a:pt x="12" y="3852"/>
                  </a:moveTo>
                  <a:lnTo>
                    <a:pt x="12" y="385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52"/>
                  </a:lnTo>
                  <a:lnTo>
                    <a:pt x="12" y="38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34"/>
            <p:cNvSpPr>
              <a:spLocks/>
            </p:cNvSpPr>
            <p:nvPr/>
          </p:nvSpPr>
          <p:spPr bwMode="auto">
            <a:xfrm>
              <a:off x="2552" y="4064"/>
              <a:ext cx="121" cy="127"/>
            </a:xfrm>
            <a:custGeom>
              <a:avLst/>
              <a:gdLst>
                <a:gd name="T0" fmla="*/ 0 w 121"/>
                <a:gd name="T1" fmla="*/ 127 h 127"/>
                <a:gd name="T2" fmla="*/ 0 w 121"/>
                <a:gd name="T3" fmla="*/ 127 h 127"/>
                <a:gd name="T4" fmla="*/ 24 w 121"/>
                <a:gd name="T5" fmla="*/ 122 h 127"/>
                <a:gd name="T6" fmla="*/ 44 w 121"/>
                <a:gd name="T7" fmla="*/ 114 h 127"/>
                <a:gd name="T8" fmla="*/ 65 w 121"/>
                <a:gd name="T9" fmla="*/ 99 h 127"/>
                <a:gd name="T10" fmla="*/ 83 w 121"/>
                <a:gd name="T11" fmla="*/ 81 h 127"/>
                <a:gd name="T12" fmla="*/ 99 w 121"/>
                <a:gd name="T13" fmla="*/ 62 h 127"/>
                <a:gd name="T14" fmla="*/ 110 w 121"/>
                <a:gd name="T15" fmla="*/ 41 h 127"/>
                <a:gd name="T16" fmla="*/ 117 w 121"/>
                <a:gd name="T17" fmla="*/ 20 h 127"/>
                <a:gd name="T18" fmla="*/ 121 w 121"/>
                <a:gd name="T19" fmla="*/ 0 h 127"/>
                <a:gd name="T20" fmla="*/ 109 w 121"/>
                <a:gd name="T21" fmla="*/ 0 h 127"/>
                <a:gd name="T22" fmla="*/ 107 w 121"/>
                <a:gd name="T23" fmla="*/ 20 h 127"/>
                <a:gd name="T24" fmla="*/ 101 w 121"/>
                <a:gd name="T25" fmla="*/ 38 h 127"/>
                <a:gd name="T26" fmla="*/ 89 w 121"/>
                <a:gd name="T27" fmla="*/ 55 h 127"/>
                <a:gd name="T28" fmla="*/ 77 w 121"/>
                <a:gd name="T29" fmla="*/ 75 h 127"/>
                <a:gd name="T30" fmla="*/ 59 w 121"/>
                <a:gd name="T31" fmla="*/ 89 h 127"/>
                <a:gd name="T32" fmla="*/ 41 w 121"/>
                <a:gd name="T33" fmla="*/ 104 h 127"/>
                <a:gd name="T34" fmla="*/ 20 w 121"/>
                <a:gd name="T35" fmla="*/ 112 h 127"/>
                <a:gd name="T36" fmla="*/ 0 w 121"/>
                <a:gd name="T37" fmla="*/ 114 h 127"/>
                <a:gd name="T38" fmla="*/ 0 w 121"/>
                <a:gd name="T39" fmla="*/ 114 h 127"/>
                <a:gd name="T40" fmla="*/ 0 w 121"/>
                <a:gd name="T41" fmla="*/ 127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1"/>
                <a:gd name="T64" fmla="*/ 0 h 127"/>
                <a:gd name="T65" fmla="*/ 121 w 121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1" h="127">
                  <a:moveTo>
                    <a:pt x="0" y="127"/>
                  </a:moveTo>
                  <a:lnTo>
                    <a:pt x="0" y="127"/>
                  </a:lnTo>
                  <a:lnTo>
                    <a:pt x="24" y="122"/>
                  </a:lnTo>
                  <a:lnTo>
                    <a:pt x="44" y="114"/>
                  </a:lnTo>
                  <a:lnTo>
                    <a:pt x="65" y="99"/>
                  </a:lnTo>
                  <a:lnTo>
                    <a:pt x="83" y="81"/>
                  </a:lnTo>
                  <a:lnTo>
                    <a:pt x="99" y="62"/>
                  </a:lnTo>
                  <a:lnTo>
                    <a:pt x="110" y="41"/>
                  </a:lnTo>
                  <a:lnTo>
                    <a:pt x="117" y="20"/>
                  </a:lnTo>
                  <a:lnTo>
                    <a:pt x="121" y="0"/>
                  </a:lnTo>
                  <a:lnTo>
                    <a:pt x="109" y="0"/>
                  </a:lnTo>
                  <a:lnTo>
                    <a:pt x="107" y="20"/>
                  </a:lnTo>
                  <a:lnTo>
                    <a:pt x="101" y="38"/>
                  </a:lnTo>
                  <a:lnTo>
                    <a:pt x="89" y="55"/>
                  </a:lnTo>
                  <a:lnTo>
                    <a:pt x="77" y="75"/>
                  </a:lnTo>
                  <a:lnTo>
                    <a:pt x="59" y="89"/>
                  </a:lnTo>
                  <a:lnTo>
                    <a:pt x="41" y="104"/>
                  </a:lnTo>
                  <a:lnTo>
                    <a:pt x="20" y="112"/>
                  </a:lnTo>
                  <a:lnTo>
                    <a:pt x="0" y="114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Freeform 35"/>
            <p:cNvSpPr>
              <a:spLocks/>
            </p:cNvSpPr>
            <p:nvPr/>
          </p:nvSpPr>
          <p:spPr bwMode="auto">
            <a:xfrm>
              <a:off x="202" y="4178"/>
              <a:ext cx="2350" cy="13"/>
            </a:xfrm>
            <a:custGeom>
              <a:avLst/>
              <a:gdLst>
                <a:gd name="T0" fmla="*/ 0 w 2350"/>
                <a:gd name="T1" fmla="*/ 13 h 13"/>
                <a:gd name="T2" fmla="*/ 0 w 2350"/>
                <a:gd name="T3" fmla="*/ 13 h 13"/>
                <a:gd name="T4" fmla="*/ 2350 w 2350"/>
                <a:gd name="T5" fmla="*/ 13 h 13"/>
                <a:gd name="T6" fmla="*/ 2350 w 2350"/>
                <a:gd name="T7" fmla="*/ 0 h 13"/>
                <a:gd name="T8" fmla="*/ 0 w 2350"/>
                <a:gd name="T9" fmla="*/ 0 h 13"/>
                <a:gd name="T10" fmla="*/ 0 w 2350"/>
                <a:gd name="T11" fmla="*/ 0 h 13"/>
                <a:gd name="T12" fmla="*/ 0 w 2350"/>
                <a:gd name="T13" fmla="*/ 13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50"/>
                <a:gd name="T22" fmla="*/ 0 h 13"/>
                <a:gd name="T23" fmla="*/ 2350 w 235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50" h="13">
                  <a:moveTo>
                    <a:pt x="0" y="13"/>
                  </a:moveTo>
                  <a:lnTo>
                    <a:pt x="0" y="13"/>
                  </a:lnTo>
                  <a:lnTo>
                    <a:pt x="2350" y="13"/>
                  </a:lnTo>
                  <a:lnTo>
                    <a:pt x="2350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36"/>
            <p:cNvSpPr>
              <a:spLocks/>
            </p:cNvSpPr>
            <p:nvPr/>
          </p:nvSpPr>
          <p:spPr bwMode="auto">
            <a:xfrm>
              <a:off x="52" y="4047"/>
              <a:ext cx="150" cy="144"/>
            </a:xfrm>
            <a:custGeom>
              <a:avLst/>
              <a:gdLst>
                <a:gd name="T0" fmla="*/ 0 w 150"/>
                <a:gd name="T1" fmla="*/ 0 h 144"/>
                <a:gd name="T2" fmla="*/ 0 w 150"/>
                <a:gd name="T3" fmla="*/ 0 h 144"/>
                <a:gd name="T4" fmla="*/ 4 w 150"/>
                <a:gd name="T5" fmla="*/ 32 h 144"/>
                <a:gd name="T6" fmla="*/ 16 w 150"/>
                <a:gd name="T7" fmla="*/ 61 h 144"/>
                <a:gd name="T8" fmla="*/ 32 w 150"/>
                <a:gd name="T9" fmla="*/ 87 h 144"/>
                <a:gd name="T10" fmla="*/ 52 w 150"/>
                <a:gd name="T11" fmla="*/ 108 h 144"/>
                <a:gd name="T12" fmla="*/ 76 w 150"/>
                <a:gd name="T13" fmla="*/ 123 h 144"/>
                <a:gd name="T14" fmla="*/ 100 w 150"/>
                <a:gd name="T15" fmla="*/ 134 h 144"/>
                <a:gd name="T16" fmla="*/ 128 w 150"/>
                <a:gd name="T17" fmla="*/ 140 h 144"/>
                <a:gd name="T18" fmla="*/ 150 w 150"/>
                <a:gd name="T19" fmla="*/ 144 h 144"/>
                <a:gd name="T20" fmla="*/ 150 w 150"/>
                <a:gd name="T21" fmla="*/ 131 h 144"/>
                <a:gd name="T22" fmla="*/ 128 w 150"/>
                <a:gd name="T23" fmla="*/ 131 h 144"/>
                <a:gd name="T24" fmla="*/ 104 w 150"/>
                <a:gd name="T25" fmla="*/ 124 h 144"/>
                <a:gd name="T26" fmla="*/ 80 w 150"/>
                <a:gd name="T27" fmla="*/ 113 h 144"/>
                <a:gd name="T28" fmla="*/ 59 w 150"/>
                <a:gd name="T29" fmla="*/ 98 h 144"/>
                <a:gd name="T30" fmla="*/ 41 w 150"/>
                <a:gd name="T31" fmla="*/ 81 h 144"/>
                <a:gd name="T32" fmla="*/ 25 w 150"/>
                <a:gd name="T33" fmla="*/ 58 h 144"/>
                <a:gd name="T34" fmla="*/ 14 w 150"/>
                <a:gd name="T35" fmla="*/ 32 h 144"/>
                <a:gd name="T36" fmla="*/ 12 w 150"/>
                <a:gd name="T37" fmla="*/ 0 h 144"/>
                <a:gd name="T38" fmla="*/ 12 w 150"/>
                <a:gd name="T39" fmla="*/ 0 h 144"/>
                <a:gd name="T40" fmla="*/ 0 w 150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144"/>
                <a:gd name="T65" fmla="*/ 150 w 150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144">
                  <a:moveTo>
                    <a:pt x="0" y="0"/>
                  </a:moveTo>
                  <a:lnTo>
                    <a:pt x="0" y="0"/>
                  </a:lnTo>
                  <a:lnTo>
                    <a:pt x="4" y="32"/>
                  </a:lnTo>
                  <a:lnTo>
                    <a:pt x="16" y="61"/>
                  </a:lnTo>
                  <a:lnTo>
                    <a:pt x="32" y="87"/>
                  </a:lnTo>
                  <a:lnTo>
                    <a:pt x="52" y="108"/>
                  </a:lnTo>
                  <a:lnTo>
                    <a:pt x="76" y="123"/>
                  </a:lnTo>
                  <a:lnTo>
                    <a:pt x="100" y="134"/>
                  </a:lnTo>
                  <a:lnTo>
                    <a:pt x="128" y="140"/>
                  </a:lnTo>
                  <a:lnTo>
                    <a:pt x="150" y="144"/>
                  </a:lnTo>
                  <a:lnTo>
                    <a:pt x="150" y="131"/>
                  </a:lnTo>
                  <a:lnTo>
                    <a:pt x="128" y="131"/>
                  </a:lnTo>
                  <a:lnTo>
                    <a:pt x="104" y="124"/>
                  </a:lnTo>
                  <a:lnTo>
                    <a:pt x="80" y="113"/>
                  </a:lnTo>
                  <a:lnTo>
                    <a:pt x="59" y="98"/>
                  </a:lnTo>
                  <a:lnTo>
                    <a:pt x="41" y="81"/>
                  </a:lnTo>
                  <a:lnTo>
                    <a:pt x="25" y="58"/>
                  </a:lnTo>
                  <a:lnTo>
                    <a:pt x="14" y="32"/>
                  </a:lnTo>
                  <a:lnTo>
                    <a:pt x="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37"/>
            <p:cNvSpPr>
              <a:spLocks/>
            </p:cNvSpPr>
            <p:nvPr/>
          </p:nvSpPr>
          <p:spPr bwMode="auto">
            <a:xfrm>
              <a:off x="2813" y="110"/>
              <a:ext cx="2607" cy="4074"/>
            </a:xfrm>
            <a:custGeom>
              <a:avLst/>
              <a:gdLst>
                <a:gd name="T0" fmla="*/ 0 w 2607"/>
                <a:gd name="T1" fmla="*/ 3937 h 4074"/>
                <a:gd name="T2" fmla="*/ 0 w 2607"/>
                <a:gd name="T3" fmla="*/ 120 h 4074"/>
                <a:gd name="T4" fmla="*/ 1 w 2607"/>
                <a:gd name="T5" fmla="*/ 100 h 4074"/>
                <a:gd name="T6" fmla="*/ 9 w 2607"/>
                <a:gd name="T7" fmla="*/ 79 h 4074"/>
                <a:gd name="T8" fmla="*/ 19 w 2607"/>
                <a:gd name="T9" fmla="*/ 60 h 4074"/>
                <a:gd name="T10" fmla="*/ 33 w 2607"/>
                <a:gd name="T11" fmla="*/ 40 h 4074"/>
                <a:gd name="T12" fmla="*/ 51 w 2607"/>
                <a:gd name="T13" fmla="*/ 24 h 4074"/>
                <a:gd name="T14" fmla="*/ 72 w 2607"/>
                <a:gd name="T15" fmla="*/ 11 h 4074"/>
                <a:gd name="T16" fmla="*/ 96 w 2607"/>
                <a:gd name="T17" fmla="*/ 3 h 4074"/>
                <a:gd name="T18" fmla="*/ 122 w 2607"/>
                <a:gd name="T19" fmla="*/ 0 h 4074"/>
                <a:gd name="T20" fmla="*/ 2501 w 2607"/>
                <a:gd name="T21" fmla="*/ 0 h 4074"/>
                <a:gd name="T22" fmla="*/ 2521 w 2607"/>
                <a:gd name="T23" fmla="*/ 2 h 4074"/>
                <a:gd name="T24" fmla="*/ 2538 w 2607"/>
                <a:gd name="T25" fmla="*/ 8 h 4074"/>
                <a:gd name="T26" fmla="*/ 2558 w 2607"/>
                <a:gd name="T27" fmla="*/ 18 h 4074"/>
                <a:gd name="T28" fmla="*/ 2574 w 2607"/>
                <a:gd name="T29" fmla="*/ 31 h 4074"/>
                <a:gd name="T30" fmla="*/ 2586 w 2607"/>
                <a:gd name="T31" fmla="*/ 47 h 4074"/>
                <a:gd name="T32" fmla="*/ 2598 w 2607"/>
                <a:gd name="T33" fmla="*/ 65 h 4074"/>
                <a:gd name="T34" fmla="*/ 2604 w 2607"/>
                <a:gd name="T35" fmla="*/ 82 h 4074"/>
                <a:gd name="T36" fmla="*/ 2607 w 2607"/>
                <a:gd name="T37" fmla="*/ 102 h 4074"/>
                <a:gd name="T38" fmla="*/ 2607 w 2607"/>
                <a:gd name="T39" fmla="*/ 3954 h 4074"/>
                <a:gd name="T40" fmla="*/ 2604 w 2607"/>
                <a:gd name="T41" fmla="*/ 3974 h 4074"/>
                <a:gd name="T42" fmla="*/ 2598 w 2607"/>
                <a:gd name="T43" fmla="*/ 3993 h 4074"/>
                <a:gd name="T44" fmla="*/ 2586 w 2607"/>
                <a:gd name="T45" fmla="*/ 4013 h 4074"/>
                <a:gd name="T46" fmla="*/ 2572 w 2607"/>
                <a:gd name="T47" fmla="*/ 4032 h 4074"/>
                <a:gd name="T48" fmla="*/ 2554 w 2607"/>
                <a:gd name="T49" fmla="*/ 4048 h 4074"/>
                <a:gd name="T50" fmla="*/ 2535 w 2607"/>
                <a:gd name="T51" fmla="*/ 4063 h 4074"/>
                <a:gd name="T52" fmla="*/ 2514 w 2607"/>
                <a:gd name="T53" fmla="*/ 4071 h 4074"/>
                <a:gd name="T54" fmla="*/ 2492 w 2607"/>
                <a:gd name="T55" fmla="*/ 4074 h 4074"/>
                <a:gd name="T56" fmla="*/ 142 w 2607"/>
                <a:gd name="T57" fmla="*/ 4074 h 4074"/>
                <a:gd name="T58" fmla="*/ 120 w 2607"/>
                <a:gd name="T59" fmla="*/ 4073 h 4074"/>
                <a:gd name="T60" fmla="*/ 94 w 2607"/>
                <a:gd name="T61" fmla="*/ 4066 h 4074"/>
                <a:gd name="T62" fmla="*/ 72 w 2607"/>
                <a:gd name="T63" fmla="*/ 4055 h 4074"/>
                <a:gd name="T64" fmla="*/ 49 w 2607"/>
                <a:gd name="T65" fmla="*/ 4040 h 4074"/>
                <a:gd name="T66" fmla="*/ 29 w 2607"/>
                <a:gd name="T67" fmla="*/ 4021 h 4074"/>
                <a:gd name="T68" fmla="*/ 14 w 2607"/>
                <a:gd name="T69" fmla="*/ 3997 h 4074"/>
                <a:gd name="T70" fmla="*/ 3 w 2607"/>
                <a:gd name="T71" fmla="*/ 3969 h 4074"/>
                <a:gd name="T72" fmla="*/ 0 w 2607"/>
                <a:gd name="T73" fmla="*/ 3937 h 407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7"/>
                <a:gd name="T112" fmla="*/ 0 h 4074"/>
                <a:gd name="T113" fmla="*/ 2607 w 2607"/>
                <a:gd name="T114" fmla="*/ 4074 h 407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7" h="4074">
                  <a:moveTo>
                    <a:pt x="0" y="3937"/>
                  </a:moveTo>
                  <a:lnTo>
                    <a:pt x="0" y="120"/>
                  </a:lnTo>
                  <a:lnTo>
                    <a:pt x="1" y="100"/>
                  </a:lnTo>
                  <a:lnTo>
                    <a:pt x="9" y="79"/>
                  </a:lnTo>
                  <a:lnTo>
                    <a:pt x="19" y="60"/>
                  </a:lnTo>
                  <a:lnTo>
                    <a:pt x="33" y="40"/>
                  </a:lnTo>
                  <a:lnTo>
                    <a:pt x="51" y="24"/>
                  </a:lnTo>
                  <a:lnTo>
                    <a:pt x="72" y="11"/>
                  </a:lnTo>
                  <a:lnTo>
                    <a:pt x="96" y="3"/>
                  </a:lnTo>
                  <a:lnTo>
                    <a:pt x="122" y="0"/>
                  </a:lnTo>
                  <a:lnTo>
                    <a:pt x="2501" y="0"/>
                  </a:lnTo>
                  <a:lnTo>
                    <a:pt x="2521" y="2"/>
                  </a:lnTo>
                  <a:lnTo>
                    <a:pt x="2538" y="8"/>
                  </a:lnTo>
                  <a:lnTo>
                    <a:pt x="2558" y="18"/>
                  </a:lnTo>
                  <a:lnTo>
                    <a:pt x="2574" y="31"/>
                  </a:lnTo>
                  <a:lnTo>
                    <a:pt x="2586" y="47"/>
                  </a:lnTo>
                  <a:lnTo>
                    <a:pt x="2598" y="65"/>
                  </a:lnTo>
                  <a:lnTo>
                    <a:pt x="2604" y="82"/>
                  </a:lnTo>
                  <a:lnTo>
                    <a:pt x="2607" y="102"/>
                  </a:lnTo>
                  <a:lnTo>
                    <a:pt x="2607" y="3954"/>
                  </a:lnTo>
                  <a:lnTo>
                    <a:pt x="2604" y="3974"/>
                  </a:lnTo>
                  <a:lnTo>
                    <a:pt x="2598" y="3993"/>
                  </a:lnTo>
                  <a:lnTo>
                    <a:pt x="2586" y="4013"/>
                  </a:lnTo>
                  <a:lnTo>
                    <a:pt x="2572" y="4032"/>
                  </a:lnTo>
                  <a:lnTo>
                    <a:pt x="2554" y="4048"/>
                  </a:lnTo>
                  <a:lnTo>
                    <a:pt x="2535" y="4063"/>
                  </a:lnTo>
                  <a:lnTo>
                    <a:pt x="2514" y="4071"/>
                  </a:lnTo>
                  <a:lnTo>
                    <a:pt x="2492" y="4074"/>
                  </a:lnTo>
                  <a:lnTo>
                    <a:pt x="142" y="4074"/>
                  </a:lnTo>
                  <a:lnTo>
                    <a:pt x="120" y="4073"/>
                  </a:lnTo>
                  <a:lnTo>
                    <a:pt x="94" y="4066"/>
                  </a:lnTo>
                  <a:lnTo>
                    <a:pt x="72" y="4055"/>
                  </a:lnTo>
                  <a:lnTo>
                    <a:pt x="49" y="4040"/>
                  </a:lnTo>
                  <a:lnTo>
                    <a:pt x="29" y="4021"/>
                  </a:lnTo>
                  <a:lnTo>
                    <a:pt x="14" y="3997"/>
                  </a:lnTo>
                  <a:lnTo>
                    <a:pt x="3" y="3969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FFF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38"/>
            <p:cNvSpPr>
              <a:spLocks/>
            </p:cNvSpPr>
            <p:nvPr/>
          </p:nvSpPr>
          <p:spPr bwMode="auto">
            <a:xfrm>
              <a:off x="2806" y="230"/>
              <a:ext cx="13" cy="3817"/>
            </a:xfrm>
            <a:custGeom>
              <a:avLst/>
              <a:gdLst>
                <a:gd name="T0" fmla="*/ 0 w 13"/>
                <a:gd name="T1" fmla="*/ 0 h 3817"/>
                <a:gd name="T2" fmla="*/ 0 w 13"/>
                <a:gd name="T3" fmla="*/ 0 h 3817"/>
                <a:gd name="T4" fmla="*/ 0 w 13"/>
                <a:gd name="T5" fmla="*/ 3817 h 3817"/>
                <a:gd name="T6" fmla="*/ 13 w 13"/>
                <a:gd name="T7" fmla="*/ 3817 h 3817"/>
                <a:gd name="T8" fmla="*/ 13 w 13"/>
                <a:gd name="T9" fmla="*/ 0 h 3817"/>
                <a:gd name="T10" fmla="*/ 13 w 13"/>
                <a:gd name="T11" fmla="*/ 0 h 3817"/>
                <a:gd name="T12" fmla="*/ 0 w 13"/>
                <a:gd name="T13" fmla="*/ 0 h 38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817"/>
                <a:gd name="T23" fmla="*/ 13 w 13"/>
                <a:gd name="T24" fmla="*/ 3817 h 38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817">
                  <a:moveTo>
                    <a:pt x="0" y="0"/>
                  </a:moveTo>
                  <a:lnTo>
                    <a:pt x="0" y="0"/>
                  </a:lnTo>
                  <a:lnTo>
                    <a:pt x="0" y="3817"/>
                  </a:lnTo>
                  <a:lnTo>
                    <a:pt x="13" y="381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39"/>
            <p:cNvSpPr>
              <a:spLocks/>
            </p:cNvSpPr>
            <p:nvPr/>
          </p:nvSpPr>
          <p:spPr bwMode="auto">
            <a:xfrm>
              <a:off x="2806" y="104"/>
              <a:ext cx="129" cy="126"/>
            </a:xfrm>
            <a:custGeom>
              <a:avLst/>
              <a:gdLst>
                <a:gd name="T0" fmla="*/ 129 w 129"/>
                <a:gd name="T1" fmla="*/ 0 h 126"/>
                <a:gd name="T2" fmla="*/ 129 w 129"/>
                <a:gd name="T3" fmla="*/ 0 h 126"/>
                <a:gd name="T4" fmla="*/ 103 w 129"/>
                <a:gd name="T5" fmla="*/ 4 h 126"/>
                <a:gd name="T6" fmla="*/ 77 w 129"/>
                <a:gd name="T7" fmla="*/ 12 h 126"/>
                <a:gd name="T8" fmla="*/ 55 w 129"/>
                <a:gd name="T9" fmla="*/ 25 h 126"/>
                <a:gd name="T10" fmla="*/ 37 w 129"/>
                <a:gd name="T11" fmla="*/ 43 h 126"/>
                <a:gd name="T12" fmla="*/ 21 w 129"/>
                <a:gd name="T13" fmla="*/ 63 h 126"/>
                <a:gd name="T14" fmla="*/ 12 w 129"/>
                <a:gd name="T15" fmla="*/ 84 h 126"/>
                <a:gd name="T16" fmla="*/ 4 w 129"/>
                <a:gd name="T17" fmla="*/ 106 h 126"/>
                <a:gd name="T18" fmla="*/ 0 w 129"/>
                <a:gd name="T19" fmla="*/ 126 h 126"/>
                <a:gd name="T20" fmla="*/ 13 w 129"/>
                <a:gd name="T21" fmla="*/ 126 h 126"/>
                <a:gd name="T22" fmla="*/ 13 w 129"/>
                <a:gd name="T23" fmla="*/ 106 h 126"/>
                <a:gd name="T24" fmla="*/ 21 w 129"/>
                <a:gd name="T25" fmla="*/ 87 h 126"/>
                <a:gd name="T26" fmla="*/ 31 w 129"/>
                <a:gd name="T27" fmla="*/ 69 h 126"/>
                <a:gd name="T28" fmla="*/ 44 w 129"/>
                <a:gd name="T29" fmla="*/ 50 h 126"/>
                <a:gd name="T30" fmla="*/ 61 w 129"/>
                <a:gd name="T31" fmla="*/ 35 h 126"/>
                <a:gd name="T32" fmla="*/ 81 w 129"/>
                <a:gd name="T33" fmla="*/ 22 h 126"/>
                <a:gd name="T34" fmla="*/ 103 w 129"/>
                <a:gd name="T35" fmla="*/ 14 h 126"/>
                <a:gd name="T36" fmla="*/ 129 w 129"/>
                <a:gd name="T37" fmla="*/ 12 h 126"/>
                <a:gd name="T38" fmla="*/ 129 w 129"/>
                <a:gd name="T39" fmla="*/ 12 h 126"/>
                <a:gd name="T40" fmla="*/ 129 w 129"/>
                <a:gd name="T41" fmla="*/ 0 h 1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9"/>
                <a:gd name="T64" fmla="*/ 0 h 126"/>
                <a:gd name="T65" fmla="*/ 129 w 129"/>
                <a:gd name="T66" fmla="*/ 126 h 12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9" h="126">
                  <a:moveTo>
                    <a:pt x="129" y="0"/>
                  </a:moveTo>
                  <a:lnTo>
                    <a:pt x="129" y="0"/>
                  </a:lnTo>
                  <a:lnTo>
                    <a:pt x="103" y="4"/>
                  </a:lnTo>
                  <a:lnTo>
                    <a:pt x="77" y="12"/>
                  </a:lnTo>
                  <a:lnTo>
                    <a:pt x="55" y="25"/>
                  </a:lnTo>
                  <a:lnTo>
                    <a:pt x="37" y="43"/>
                  </a:lnTo>
                  <a:lnTo>
                    <a:pt x="21" y="63"/>
                  </a:lnTo>
                  <a:lnTo>
                    <a:pt x="12" y="84"/>
                  </a:lnTo>
                  <a:lnTo>
                    <a:pt x="4" y="106"/>
                  </a:lnTo>
                  <a:lnTo>
                    <a:pt x="0" y="126"/>
                  </a:lnTo>
                  <a:lnTo>
                    <a:pt x="13" y="126"/>
                  </a:lnTo>
                  <a:lnTo>
                    <a:pt x="13" y="106"/>
                  </a:lnTo>
                  <a:lnTo>
                    <a:pt x="21" y="87"/>
                  </a:lnTo>
                  <a:lnTo>
                    <a:pt x="31" y="69"/>
                  </a:lnTo>
                  <a:lnTo>
                    <a:pt x="44" y="50"/>
                  </a:lnTo>
                  <a:lnTo>
                    <a:pt x="61" y="35"/>
                  </a:lnTo>
                  <a:lnTo>
                    <a:pt x="81" y="22"/>
                  </a:lnTo>
                  <a:lnTo>
                    <a:pt x="103" y="14"/>
                  </a:lnTo>
                  <a:lnTo>
                    <a:pt x="129" y="1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40"/>
            <p:cNvSpPr>
              <a:spLocks/>
            </p:cNvSpPr>
            <p:nvPr/>
          </p:nvSpPr>
          <p:spPr bwMode="auto">
            <a:xfrm>
              <a:off x="2935" y="104"/>
              <a:ext cx="2379" cy="12"/>
            </a:xfrm>
            <a:custGeom>
              <a:avLst/>
              <a:gdLst>
                <a:gd name="T0" fmla="*/ 2379 w 2379"/>
                <a:gd name="T1" fmla="*/ 0 h 12"/>
                <a:gd name="T2" fmla="*/ 2379 w 2379"/>
                <a:gd name="T3" fmla="*/ 0 h 12"/>
                <a:gd name="T4" fmla="*/ 0 w 2379"/>
                <a:gd name="T5" fmla="*/ 0 h 12"/>
                <a:gd name="T6" fmla="*/ 0 w 2379"/>
                <a:gd name="T7" fmla="*/ 12 h 12"/>
                <a:gd name="T8" fmla="*/ 2379 w 2379"/>
                <a:gd name="T9" fmla="*/ 12 h 12"/>
                <a:gd name="T10" fmla="*/ 2379 w 2379"/>
                <a:gd name="T11" fmla="*/ 12 h 12"/>
                <a:gd name="T12" fmla="*/ 2379 w 2379"/>
                <a:gd name="T13" fmla="*/ 0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79"/>
                <a:gd name="T22" fmla="*/ 0 h 12"/>
                <a:gd name="T23" fmla="*/ 2379 w 2379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79" h="12">
                  <a:moveTo>
                    <a:pt x="2379" y="0"/>
                  </a:moveTo>
                  <a:lnTo>
                    <a:pt x="2379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379" y="12"/>
                  </a:lnTo>
                  <a:lnTo>
                    <a:pt x="2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Freeform 41"/>
            <p:cNvSpPr>
              <a:spLocks/>
            </p:cNvSpPr>
            <p:nvPr/>
          </p:nvSpPr>
          <p:spPr bwMode="auto">
            <a:xfrm>
              <a:off x="5314" y="104"/>
              <a:ext cx="113" cy="108"/>
            </a:xfrm>
            <a:custGeom>
              <a:avLst/>
              <a:gdLst>
                <a:gd name="T0" fmla="*/ 113 w 113"/>
                <a:gd name="T1" fmla="*/ 108 h 108"/>
                <a:gd name="T2" fmla="*/ 113 w 113"/>
                <a:gd name="T3" fmla="*/ 108 h 108"/>
                <a:gd name="T4" fmla="*/ 108 w 113"/>
                <a:gd name="T5" fmla="*/ 87 h 108"/>
                <a:gd name="T6" fmla="*/ 101 w 113"/>
                <a:gd name="T7" fmla="*/ 69 h 108"/>
                <a:gd name="T8" fmla="*/ 90 w 113"/>
                <a:gd name="T9" fmla="*/ 50 h 108"/>
                <a:gd name="T10" fmla="*/ 76 w 113"/>
                <a:gd name="T11" fmla="*/ 33 h 108"/>
                <a:gd name="T12" fmla="*/ 60 w 113"/>
                <a:gd name="T13" fmla="*/ 19 h 108"/>
                <a:gd name="T14" fmla="*/ 39 w 113"/>
                <a:gd name="T15" fmla="*/ 9 h 108"/>
                <a:gd name="T16" fmla="*/ 20 w 113"/>
                <a:gd name="T17" fmla="*/ 3 h 108"/>
                <a:gd name="T18" fmla="*/ 0 w 113"/>
                <a:gd name="T19" fmla="*/ 0 h 108"/>
                <a:gd name="T20" fmla="*/ 0 w 113"/>
                <a:gd name="T21" fmla="*/ 12 h 108"/>
                <a:gd name="T22" fmla="*/ 20 w 113"/>
                <a:gd name="T23" fmla="*/ 12 h 108"/>
                <a:gd name="T24" fmla="*/ 36 w 113"/>
                <a:gd name="T25" fmla="*/ 19 h 108"/>
                <a:gd name="T26" fmla="*/ 53 w 113"/>
                <a:gd name="T27" fmla="*/ 29 h 108"/>
                <a:gd name="T28" fmla="*/ 69 w 113"/>
                <a:gd name="T29" fmla="*/ 40 h 108"/>
                <a:gd name="T30" fmla="*/ 81 w 113"/>
                <a:gd name="T31" fmla="*/ 56 h 108"/>
                <a:gd name="T32" fmla="*/ 92 w 113"/>
                <a:gd name="T33" fmla="*/ 72 h 108"/>
                <a:gd name="T34" fmla="*/ 98 w 113"/>
                <a:gd name="T35" fmla="*/ 90 h 108"/>
                <a:gd name="T36" fmla="*/ 100 w 113"/>
                <a:gd name="T37" fmla="*/ 108 h 108"/>
                <a:gd name="T38" fmla="*/ 100 w 113"/>
                <a:gd name="T39" fmla="*/ 108 h 108"/>
                <a:gd name="T40" fmla="*/ 113 w 113"/>
                <a:gd name="T41" fmla="*/ 108 h 1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3"/>
                <a:gd name="T64" fmla="*/ 0 h 108"/>
                <a:gd name="T65" fmla="*/ 113 w 113"/>
                <a:gd name="T66" fmla="*/ 108 h 1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3" h="108">
                  <a:moveTo>
                    <a:pt x="113" y="108"/>
                  </a:moveTo>
                  <a:lnTo>
                    <a:pt x="113" y="108"/>
                  </a:lnTo>
                  <a:lnTo>
                    <a:pt x="108" y="87"/>
                  </a:lnTo>
                  <a:lnTo>
                    <a:pt x="101" y="69"/>
                  </a:lnTo>
                  <a:lnTo>
                    <a:pt x="90" y="50"/>
                  </a:lnTo>
                  <a:lnTo>
                    <a:pt x="76" y="33"/>
                  </a:lnTo>
                  <a:lnTo>
                    <a:pt x="60" y="19"/>
                  </a:lnTo>
                  <a:lnTo>
                    <a:pt x="39" y="9"/>
                  </a:lnTo>
                  <a:lnTo>
                    <a:pt x="20" y="3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0" y="12"/>
                  </a:lnTo>
                  <a:lnTo>
                    <a:pt x="36" y="19"/>
                  </a:lnTo>
                  <a:lnTo>
                    <a:pt x="53" y="29"/>
                  </a:lnTo>
                  <a:lnTo>
                    <a:pt x="69" y="40"/>
                  </a:lnTo>
                  <a:lnTo>
                    <a:pt x="81" y="56"/>
                  </a:lnTo>
                  <a:lnTo>
                    <a:pt x="92" y="72"/>
                  </a:lnTo>
                  <a:lnTo>
                    <a:pt x="98" y="90"/>
                  </a:lnTo>
                  <a:lnTo>
                    <a:pt x="100" y="108"/>
                  </a:lnTo>
                  <a:lnTo>
                    <a:pt x="113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Freeform 42"/>
            <p:cNvSpPr>
              <a:spLocks/>
            </p:cNvSpPr>
            <p:nvPr/>
          </p:nvSpPr>
          <p:spPr bwMode="auto">
            <a:xfrm>
              <a:off x="5414" y="212"/>
              <a:ext cx="13" cy="3852"/>
            </a:xfrm>
            <a:custGeom>
              <a:avLst/>
              <a:gdLst>
                <a:gd name="T0" fmla="*/ 13 w 13"/>
                <a:gd name="T1" fmla="*/ 3852 h 3852"/>
                <a:gd name="T2" fmla="*/ 13 w 13"/>
                <a:gd name="T3" fmla="*/ 3852 h 3852"/>
                <a:gd name="T4" fmla="*/ 13 w 13"/>
                <a:gd name="T5" fmla="*/ 0 h 3852"/>
                <a:gd name="T6" fmla="*/ 0 w 13"/>
                <a:gd name="T7" fmla="*/ 0 h 3852"/>
                <a:gd name="T8" fmla="*/ 0 w 13"/>
                <a:gd name="T9" fmla="*/ 3852 h 3852"/>
                <a:gd name="T10" fmla="*/ 0 w 13"/>
                <a:gd name="T11" fmla="*/ 3852 h 3852"/>
                <a:gd name="T12" fmla="*/ 13 w 13"/>
                <a:gd name="T13" fmla="*/ 3852 h 38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3852"/>
                <a:gd name="T23" fmla="*/ 13 w 13"/>
                <a:gd name="T24" fmla="*/ 3852 h 38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3852">
                  <a:moveTo>
                    <a:pt x="13" y="3852"/>
                  </a:moveTo>
                  <a:lnTo>
                    <a:pt x="13" y="385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52"/>
                  </a:lnTo>
                  <a:lnTo>
                    <a:pt x="13" y="38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43"/>
            <p:cNvSpPr>
              <a:spLocks/>
            </p:cNvSpPr>
            <p:nvPr/>
          </p:nvSpPr>
          <p:spPr bwMode="auto">
            <a:xfrm>
              <a:off x="5305" y="4064"/>
              <a:ext cx="122" cy="127"/>
            </a:xfrm>
            <a:custGeom>
              <a:avLst/>
              <a:gdLst>
                <a:gd name="T0" fmla="*/ 0 w 122"/>
                <a:gd name="T1" fmla="*/ 127 h 127"/>
                <a:gd name="T2" fmla="*/ 0 w 122"/>
                <a:gd name="T3" fmla="*/ 127 h 127"/>
                <a:gd name="T4" fmla="*/ 24 w 122"/>
                <a:gd name="T5" fmla="*/ 122 h 127"/>
                <a:gd name="T6" fmla="*/ 45 w 122"/>
                <a:gd name="T7" fmla="*/ 114 h 127"/>
                <a:gd name="T8" fmla="*/ 66 w 122"/>
                <a:gd name="T9" fmla="*/ 99 h 127"/>
                <a:gd name="T10" fmla="*/ 83 w 122"/>
                <a:gd name="T11" fmla="*/ 81 h 127"/>
                <a:gd name="T12" fmla="*/ 99 w 122"/>
                <a:gd name="T13" fmla="*/ 62 h 127"/>
                <a:gd name="T14" fmla="*/ 110 w 122"/>
                <a:gd name="T15" fmla="*/ 41 h 127"/>
                <a:gd name="T16" fmla="*/ 117 w 122"/>
                <a:gd name="T17" fmla="*/ 20 h 127"/>
                <a:gd name="T18" fmla="*/ 122 w 122"/>
                <a:gd name="T19" fmla="*/ 0 h 127"/>
                <a:gd name="T20" fmla="*/ 109 w 122"/>
                <a:gd name="T21" fmla="*/ 0 h 127"/>
                <a:gd name="T22" fmla="*/ 107 w 122"/>
                <a:gd name="T23" fmla="*/ 20 h 127"/>
                <a:gd name="T24" fmla="*/ 101 w 122"/>
                <a:gd name="T25" fmla="*/ 38 h 127"/>
                <a:gd name="T26" fmla="*/ 90 w 122"/>
                <a:gd name="T27" fmla="*/ 55 h 127"/>
                <a:gd name="T28" fmla="*/ 77 w 122"/>
                <a:gd name="T29" fmla="*/ 75 h 127"/>
                <a:gd name="T30" fmla="*/ 59 w 122"/>
                <a:gd name="T31" fmla="*/ 89 h 127"/>
                <a:gd name="T32" fmla="*/ 42 w 122"/>
                <a:gd name="T33" fmla="*/ 104 h 127"/>
                <a:gd name="T34" fmla="*/ 21 w 122"/>
                <a:gd name="T35" fmla="*/ 112 h 127"/>
                <a:gd name="T36" fmla="*/ 0 w 122"/>
                <a:gd name="T37" fmla="*/ 114 h 127"/>
                <a:gd name="T38" fmla="*/ 0 w 122"/>
                <a:gd name="T39" fmla="*/ 114 h 127"/>
                <a:gd name="T40" fmla="*/ 0 w 122"/>
                <a:gd name="T41" fmla="*/ 127 h 1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2"/>
                <a:gd name="T64" fmla="*/ 0 h 127"/>
                <a:gd name="T65" fmla="*/ 122 w 122"/>
                <a:gd name="T66" fmla="*/ 127 h 1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2" h="127">
                  <a:moveTo>
                    <a:pt x="0" y="127"/>
                  </a:moveTo>
                  <a:lnTo>
                    <a:pt x="0" y="127"/>
                  </a:lnTo>
                  <a:lnTo>
                    <a:pt x="24" y="122"/>
                  </a:lnTo>
                  <a:lnTo>
                    <a:pt x="45" y="114"/>
                  </a:lnTo>
                  <a:lnTo>
                    <a:pt x="66" y="99"/>
                  </a:lnTo>
                  <a:lnTo>
                    <a:pt x="83" y="81"/>
                  </a:lnTo>
                  <a:lnTo>
                    <a:pt x="99" y="62"/>
                  </a:lnTo>
                  <a:lnTo>
                    <a:pt x="110" y="41"/>
                  </a:lnTo>
                  <a:lnTo>
                    <a:pt x="117" y="20"/>
                  </a:lnTo>
                  <a:lnTo>
                    <a:pt x="122" y="0"/>
                  </a:lnTo>
                  <a:lnTo>
                    <a:pt x="109" y="0"/>
                  </a:lnTo>
                  <a:lnTo>
                    <a:pt x="107" y="20"/>
                  </a:lnTo>
                  <a:lnTo>
                    <a:pt x="101" y="38"/>
                  </a:lnTo>
                  <a:lnTo>
                    <a:pt x="90" y="55"/>
                  </a:lnTo>
                  <a:lnTo>
                    <a:pt x="77" y="75"/>
                  </a:lnTo>
                  <a:lnTo>
                    <a:pt x="59" y="89"/>
                  </a:lnTo>
                  <a:lnTo>
                    <a:pt x="42" y="104"/>
                  </a:lnTo>
                  <a:lnTo>
                    <a:pt x="21" y="112"/>
                  </a:lnTo>
                  <a:lnTo>
                    <a:pt x="0" y="114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44"/>
            <p:cNvSpPr>
              <a:spLocks/>
            </p:cNvSpPr>
            <p:nvPr/>
          </p:nvSpPr>
          <p:spPr bwMode="auto">
            <a:xfrm>
              <a:off x="2955" y="4178"/>
              <a:ext cx="2350" cy="13"/>
            </a:xfrm>
            <a:custGeom>
              <a:avLst/>
              <a:gdLst>
                <a:gd name="T0" fmla="*/ 0 w 2350"/>
                <a:gd name="T1" fmla="*/ 13 h 13"/>
                <a:gd name="T2" fmla="*/ 0 w 2350"/>
                <a:gd name="T3" fmla="*/ 13 h 13"/>
                <a:gd name="T4" fmla="*/ 2350 w 2350"/>
                <a:gd name="T5" fmla="*/ 13 h 13"/>
                <a:gd name="T6" fmla="*/ 2350 w 2350"/>
                <a:gd name="T7" fmla="*/ 0 h 13"/>
                <a:gd name="T8" fmla="*/ 0 w 2350"/>
                <a:gd name="T9" fmla="*/ 0 h 13"/>
                <a:gd name="T10" fmla="*/ 0 w 2350"/>
                <a:gd name="T11" fmla="*/ 0 h 13"/>
                <a:gd name="T12" fmla="*/ 0 w 2350"/>
                <a:gd name="T13" fmla="*/ 13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50"/>
                <a:gd name="T22" fmla="*/ 0 h 13"/>
                <a:gd name="T23" fmla="*/ 2350 w 235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50" h="13">
                  <a:moveTo>
                    <a:pt x="0" y="13"/>
                  </a:moveTo>
                  <a:lnTo>
                    <a:pt x="0" y="13"/>
                  </a:lnTo>
                  <a:lnTo>
                    <a:pt x="2350" y="13"/>
                  </a:lnTo>
                  <a:lnTo>
                    <a:pt x="2350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45"/>
            <p:cNvSpPr>
              <a:spLocks/>
            </p:cNvSpPr>
            <p:nvPr/>
          </p:nvSpPr>
          <p:spPr bwMode="auto">
            <a:xfrm>
              <a:off x="2806" y="4047"/>
              <a:ext cx="149" cy="144"/>
            </a:xfrm>
            <a:custGeom>
              <a:avLst/>
              <a:gdLst>
                <a:gd name="T0" fmla="*/ 0 w 149"/>
                <a:gd name="T1" fmla="*/ 0 h 144"/>
                <a:gd name="T2" fmla="*/ 0 w 149"/>
                <a:gd name="T3" fmla="*/ 0 h 144"/>
                <a:gd name="T4" fmla="*/ 5 w 149"/>
                <a:gd name="T5" fmla="*/ 32 h 144"/>
                <a:gd name="T6" fmla="*/ 16 w 149"/>
                <a:gd name="T7" fmla="*/ 61 h 144"/>
                <a:gd name="T8" fmla="*/ 31 w 149"/>
                <a:gd name="T9" fmla="*/ 87 h 144"/>
                <a:gd name="T10" fmla="*/ 53 w 149"/>
                <a:gd name="T11" fmla="*/ 108 h 144"/>
                <a:gd name="T12" fmla="*/ 77 w 149"/>
                <a:gd name="T13" fmla="*/ 123 h 144"/>
                <a:gd name="T14" fmla="*/ 100 w 149"/>
                <a:gd name="T15" fmla="*/ 134 h 144"/>
                <a:gd name="T16" fmla="*/ 127 w 149"/>
                <a:gd name="T17" fmla="*/ 140 h 144"/>
                <a:gd name="T18" fmla="*/ 149 w 149"/>
                <a:gd name="T19" fmla="*/ 144 h 144"/>
                <a:gd name="T20" fmla="*/ 149 w 149"/>
                <a:gd name="T21" fmla="*/ 131 h 144"/>
                <a:gd name="T22" fmla="*/ 127 w 149"/>
                <a:gd name="T23" fmla="*/ 131 h 144"/>
                <a:gd name="T24" fmla="*/ 103 w 149"/>
                <a:gd name="T25" fmla="*/ 124 h 144"/>
                <a:gd name="T26" fmla="*/ 81 w 149"/>
                <a:gd name="T27" fmla="*/ 113 h 144"/>
                <a:gd name="T28" fmla="*/ 60 w 149"/>
                <a:gd name="T29" fmla="*/ 98 h 144"/>
                <a:gd name="T30" fmla="*/ 40 w 149"/>
                <a:gd name="T31" fmla="*/ 81 h 144"/>
                <a:gd name="T32" fmla="*/ 26 w 149"/>
                <a:gd name="T33" fmla="*/ 58 h 144"/>
                <a:gd name="T34" fmla="*/ 15 w 149"/>
                <a:gd name="T35" fmla="*/ 32 h 144"/>
                <a:gd name="T36" fmla="*/ 13 w 149"/>
                <a:gd name="T37" fmla="*/ 0 h 144"/>
                <a:gd name="T38" fmla="*/ 13 w 149"/>
                <a:gd name="T39" fmla="*/ 0 h 144"/>
                <a:gd name="T40" fmla="*/ 0 w 149"/>
                <a:gd name="T41" fmla="*/ 0 h 14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9"/>
                <a:gd name="T64" fmla="*/ 0 h 144"/>
                <a:gd name="T65" fmla="*/ 149 w 149"/>
                <a:gd name="T66" fmla="*/ 144 h 14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9" h="144">
                  <a:moveTo>
                    <a:pt x="0" y="0"/>
                  </a:moveTo>
                  <a:lnTo>
                    <a:pt x="0" y="0"/>
                  </a:lnTo>
                  <a:lnTo>
                    <a:pt x="5" y="32"/>
                  </a:lnTo>
                  <a:lnTo>
                    <a:pt x="16" y="61"/>
                  </a:lnTo>
                  <a:lnTo>
                    <a:pt x="31" y="87"/>
                  </a:lnTo>
                  <a:lnTo>
                    <a:pt x="53" y="108"/>
                  </a:lnTo>
                  <a:lnTo>
                    <a:pt x="77" y="123"/>
                  </a:lnTo>
                  <a:lnTo>
                    <a:pt x="100" y="134"/>
                  </a:lnTo>
                  <a:lnTo>
                    <a:pt x="127" y="140"/>
                  </a:lnTo>
                  <a:lnTo>
                    <a:pt x="149" y="144"/>
                  </a:lnTo>
                  <a:lnTo>
                    <a:pt x="149" y="131"/>
                  </a:lnTo>
                  <a:lnTo>
                    <a:pt x="127" y="131"/>
                  </a:lnTo>
                  <a:lnTo>
                    <a:pt x="103" y="124"/>
                  </a:lnTo>
                  <a:lnTo>
                    <a:pt x="81" y="113"/>
                  </a:lnTo>
                  <a:lnTo>
                    <a:pt x="60" y="98"/>
                  </a:lnTo>
                  <a:lnTo>
                    <a:pt x="40" y="81"/>
                  </a:lnTo>
                  <a:lnTo>
                    <a:pt x="26" y="58"/>
                  </a:lnTo>
                  <a:lnTo>
                    <a:pt x="15" y="32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46"/>
            <p:cNvSpPr>
              <a:spLocks/>
            </p:cNvSpPr>
            <p:nvPr/>
          </p:nvSpPr>
          <p:spPr bwMode="auto">
            <a:xfrm>
              <a:off x="2717" y="2109"/>
              <a:ext cx="75" cy="71"/>
            </a:xfrm>
            <a:custGeom>
              <a:avLst/>
              <a:gdLst>
                <a:gd name="T0" fmla="*/ 75 w 75"/>
                <a:gd name="T1" fmla="*/ 26 h 71"/>
                <a:gd name="T2" fmla="*/ 75 w 75"/>
                <a:gd name="T3" fmla="*/ 19 h 71"/>
                <a:gd name="T4" fmla="*/ 73 w 75"/>
                <a:gd name="T5" fmla="*/ 15 h 71"/>
                <a:gd name="T6" fmla="*/ 69 w 75"/>
                <a:gd name="T7" fmla="*/ 10 h 71"/>
                <a:gd name="T8" fmla="*/ 62 w 75"/>
                <a:gd name="T9" fmla="*/ 5 h 71"/>
                <a:gd name="T10" fmla="*/ 54 w 75"/>
                <a:gd name="T11" fmla="*/ 2 h 71"/>
                <a:gd name="T12" fmla="*/ 45 w 75"/>
                <a:gd name="T13" fmla="*/ 0 h 71"/>
                <a:gd name="T14" fmla="*/ 35 w 75"/>
                <a:gd name="T15" fmla="*/ 0 h 71"/>
                <a:gd name="T16" fmla="*/ 24 w 75"/>
                <a:gd name="T17" fmla="*/ 3 h 71"/>
                <a:gd name="T18" fmla="*/ 14 w 75"/>
                <a:gd name="T19" fmla="*/ 10 h 71"/>
                <a:gd name="T20" fmla="*/ 6 w 75"/>
                <a:gd name="T21" fmla="*/ 18 h 71"/>
                <a:gd name="T22" fmla="*/ 1 w 75"/>
                <a:gd name="T23" fmla="*/ 29 h 71"/>
                <a:gd name="T24" fmla="*/ 0 w 75"/>
                <a:gd name="T25" fmla="*/ 40 h 71"/>
                <a:gd name="T26" fmla="*/ 1 w 75"/>
                <a:gd name="T27" fmla="*/ 52 h 71"/>
                <a:gd name="T28" fmla="*/ 8 w 75"/>
                <a:gd name="T29" fmla="*/ 62 h 71"/>
                <a:gd name="T30" fmla="*/ 17 w 75"/>
                <a:gd name="T31" fmla="*/ 68 h 71"/>
                <a:gd name="T32" fmla="*/ 33 w 75"/>
                <a:gd name="T33" fmla="*/ 71 h 71"/>
                <a:gd name="T34" fmla="*/ 54 w 75"/>
                <a:gd name="T35" fmla="*/ 68 h 71"/>
                <a:gd name="T36" fmla="*/ 54 w 75"/>
                <a:gd name="T37" fmla="*/ 58 h 71"/>
                <a:gd name="T38" fmla="*/ 45 w 75"/>
                <a:gd name="T39" fmla="*/ 49 h 71"/>
                <a:gd name="T40" fmla="*/ 40 w 75"/>
                <a:gd name="T41" fmla="*/ 44 h 71"/>
                <a:gd name="T42" fmla="*/ 38 w 75"/>
                <a:gd name="T43" fmla="*/ 39 h 71"/>
                <a:gd name="T44" fmla="*/ 37 w 75"/>
                <a:gd name="T45" fmla="*/ 29 h 71"/>
                <a:gd name="T46" fmla="*/ 40 w 75"/>
                <a:gd name="T47" fmla="*/ 23 h 71"/>
                <a:gd name="T48" fmla="*/ 53 w 75"/>
                <a:gd name="T49" fmla="*/ 24 h 71"/>
                <a:gd name="T50" fmla="*/ 67 w 75"/>
                <a:gd name="T51" fmla="*/ 31 h 71"/>
                <a:gd name="T52" fmla="*/ 73 w 75"/>
                <a:gd name="T53" fmla="*/ 29 h 71"/>
                <a:gd name="T54" fmla="*/ 75 w 75"/>
                <a:gd name="T55" fmla="*/ 28 h 71"/>
                <a:gd name="T56" fmla="*/ 75 w 75"/>
                <a:gd name="T57" fmla="*/ 26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71"/>
                <a:gd name="T89" fmla="*/ 75 w 75"/>
                <a:gd name="T90" fmla="*/ 71 h 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71">
                  <a:moveTo>
                    <a:pt x="75" y="26"/>
                  </a:moveTo>
                  <a:lnTo>
                    <a:pt x="75" y="19"/>
                  </a:lnTo>
                  <a:lnTo>
                    <a:pt x="73" y="15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4" y="10"/>
                  </a:lnTo>
                  <a:lnTo>
                    <a:pt x="6" y="18"/>
                  </a:lnTo>
                  <a:lnTo>
                    <a:pt x="1" y="29"/>
                  </a:lnTo>
                  <a:lnTo>
                    <a:pt x="0" y="40"/>
                  </a:lnTo>
                  <a:lnTo>
                    <a:pt x="1" y="52"/>
                  </a:lnTo>
                  <a:lnTo>
                    <a:pt x="8" y="62"/>
                  </a:lnTo>
                  <a:lnTo>
                    <a:pt x="17" y="68"/>
                  </a:lnTo>
                  <a:lnTo>
                    <a:pt x="33" y="71"/>
                  </a:lnTo>
                  <a:lnTo>
                    <a:pt x="54" y="68"/>
                  </a:lnTo>
                  <a:lnTo>
                    <a:pt x="54" y="58"/>
                  </a:lnTo>
                  <a:lnTo>
                    <a:pt x="45" y="49"/>
                  </a:lnTo>
                  <a:lnTo>
                    <a:pt x="40" y="44"/>
                  </a:lnTo>
                  <a:lnTo>
                    <a:pt x="38" y="39"/>
                  </a:lnTo>
                  <a:lnTo>
                    <a:pt x="37" y="29"/>
                  </a:lnTo>
                  <a:lnTo>
                    <a:pt x="40" y="23"/>
                  </a:lnTo>
                  <a:lnTo>
                    <a:pt x="53" y="24"/>
                  </a:lnTo>
                  <a:lnTo>
                    <a:pt x="67" y="31"/>
                  </a:lnTo>
                  <a:lnTo>
                    <a:pt x="73" y="29"/>
                  </a:lnTo>
                  <a:lnTo>
                    <a:pt x="75" y="28"/>
                  </a:lnTo>
                  <a:lnTo>
                    <a:pt x="75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47"/>
            <p:cNvSpPr>
              <a:spLocks/>
            </p:cNvSpPr>
            <p:nvPr/>
          </p:nvSpPr>
          <p:spPr bwMode="auto">
            <a:xfrm>
              <a:off x="2717" y="2853"/>
              <a:ext cx="75" cy="71"/>
            </a:xfrm>
            <a:custGeom>
              <a:avLst/>
              <a:gdLst>
                <a:gd name="T0" fmla="*/ 75 w 75"/>
                <a:gd name="T1" fmla="*/ 28 h 71"/>
                <a:gd name="T2" fmla="*/ 75 w 75"/>
                <a:gd name="T3" fmla="*/ 21 h 71"/>
                <a:gd name="T4" fmla="*/ 73 w 75"/>
                <a:gd name="T5" fmla="*/ 15 h 71"/>
                <a:gd name="T6" fmla="*/ 69 w 75"/>
                <a:gd name="T7" fmla="*/ 10 h 71"/>
                <a:gd name="T8" fmla="*/ 62 w 75"/>
                <a:gd name="T9" fmla="*/ 5 h 71"/>
                <a:gd name="T10" fmla="*/ 54 w 75"/>
                <a:gd name="T11" fmla="*/ 2 h 71"/>
                <a:gd name="T12" fmla="*/ 45 w 75"/>
                <a:gd name="T13" fmla="*/ 0 h 71"/>
                <a:gd name="T14" fmla="*/ 35 w 75"/>
                <a:gd name="T15" fmla="*/ 0 h 71"/>
                <a:gd name="T16" fmla="*/ 24 w 75"/>
                <a:gd name="T17" fmla="*/ 3 h 71"/>
                <a:gd name="T18" fmla="*/ 14 w 75"/>
                <a:gd name="T19" fmla="*/ 10 h 71"/>
                <a:gd name="T20" fmla="*/ 6 w 75"/>
                <a:gd name="T21" fmla="*/ 18 h 71"/>
                <a:gd name="T22" fmla="*/ 1 w 75"/>
                <a:gd name="T23" fmla="*/ 29 h 71"/>
                <a:gd name="T24" fmla="*/ 0 w 75"/>
                <a:gd name="T25" fmla="*/ 40 h 71"/>
                <a:gd name="T26" fmla="*/ 1 w 75"/>
                <a:gd name="T27" fmla="*/ 52 h 71"/>
                <a:gd name="T28" fmla="*/ 8 w 75"/>
                <a:gd name="T29" fmla="*/ 62 h 71"/>
                <a:gd name="T30" fmla="*/ 17 w 75"/>
                <a:gd name="T31" fmla="*/ 68 h 71"/>
                <a:gd name="T32" fmla="*/ 33 w 75"/>
                <a:gd name="T33" fmla="*/ 71 h 71"/>
                <a:gd name="T34" fmla="*/ 54 w 75"/>
                <a:gd name="T35" fmla="*/ 68 h 71"/>
                <a:gd name="T36" fmla="*/ 54 w 75"/>
                <a:gd name="T37" fmla="*/ 60 h 71"/>
                <a:gd name="T38" fmla="*/ 45 w 75"/>
                <a:gd name="T39" fmla="*/ 50 h 71"/>
                <a:gd name="T40" fmla="*/ 40 w 75"/>
                <a:gd name="T41" fmla="*/ 45 h 71"/>
                <a:gd name="T42" fmla="*/ 38 w 75"/>
                <a:gd name="T43" fmla="*/ 40 h 71"/>
                <a:gd name="T44" fmla="*/ 37 w 75"/>
                <a:gd name="T45" fmla="*/ 31 h 71"/>
                <a:gd name="T46" fmla="*/ 40 w 75"/>
                <a:gd name="T47" fmla="*/ 23 h 71"/>
                <a:gd name="T48" fmla="*/ 53 w 75"/>
                <a:gd name="T49" fmla="*/ 26 h 71"/>
                <a:gd name="T50" fmla="*/ 67 w 75"/>
                <a:gd name="T51" fmla="*/ 31 h 71"/>
                <a:gd name="T52" fmla="*/ 73 w 75"/>
                <a:gd name="T53" fmla="*/ 31 h 71"/>
                <a:gd name="T54" fmla="*/ 75 w 75"/>
                <a:gd name="T55" fmla="*/ 29 h 71"/>
                <a:gd name="T56" fmla="*/ 75 w 75"/>
                <a:gd name="T57" fmla="*/ 28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71"/>
                <a:gd name="T89" fmla="*/ 75 w 75"/>
                <a:gd name="T90" fmla="*/ 71 h 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71">
                  <a:moveTo>
                    <a:pt x="75" y="28"/>
                  </a:moveTo>
                  <a:lnTo>
                    <a:pt x="75" y="21"/>
                  </a:lnTo>
                  <a:lnTo>
                    <a:pt x="73" y="15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4" y="10"/>
                  </a:lnTo>
                  <a:lnTo>
                    <a:pt x="6" y="18"/>
                  </a:lnTo>
                  <a:lnTo>
                    <a:pt x="1" y="29"/>
                  </a:lnTo>
                  <a:lnTo>
                    <a:pt x="0" y="40"/>
                  </a:lnTo>
                  <a:lnTo>
                    <a:pt x="1" y="52"/>
                  </a:lnTo>
                  <a:lnTo>
                    <a:pt x="8" y="62"/>
                  </a:lnTo>
                  <a:lnTo>
                    <a:pt x="17" y="68"/>
                  </a:lnTo>
                  <a:lnTo>
                    <a:pt x="33" y="71"/>
                  </a:lnTo>
                  <a:lnTo>
                    <a:pt x="54" y="68"/>
                  </a:lnTo>
                  <a:lnTo>
                    <a:pt x="54" y="60"/>
                  </a:lnTo>
                  <a:lnTo>
                    <a:pt x="45" y="50"/>
                  </a:lnTo>
                  <a:lnTo>
                    <a:pt x="40" y="45"/>
                  </a:lnTo>
                  <a:lnTo>
                    <a:pt x="38" y="40"/>
                  </a:lnTo>
                  <a:lnTo>
                    <a:pt x="37" y="31"/>
                  </a:lnTo>
                  <a:lnTo>
                    <a:pt x="40" y="23"/>
                  </a:lnTo>
                  <a:lnTo>
                    <a:pt x="53" y="26"/>
                  </a:lnTo>
                  <a:lnTo>
                    <a:pt x="67" y="31"/>
                  </a:lnTo>
                  <a:lnTo>
                    <a:pt x="73" y="31"/>
                  </a:lnTo>
                  <a:lnTo>
                    <a:pt x="75" y="29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Freeform 48"/>
            <p:cNvSpPr>
              <a:spLocks/>
            </p:cNvSpPr>
            <p:nvPr/>
          </p:nvSpPr>
          <p:spPr bwMode="auto">
            <a:xfrm>
              <a:off x="2717" y="616"/>
              <a:ext cx="75" cy="73"/>
            </a:xfrm>
            <a:custGeom>
              <a:avLst/>
              <a:gdLst>
                <a:gd name="T0" fmla="*/ 75 w 75"/>
                <a:gd name="T1" fmla="*/ 28 h 73"/>
                <a:gd name="T2" fmla="*/ 75 w 75"/>
                <a:gd name="T3" fmla="*/ 21 h 73"/>
                <a:gd name="T4" fmla="*/ 73 w 75"/>
                <a:gd name="T5" fmla="*/ 16 h 73"/>
                <a:gd name="T6" fmla="*/ 69 w 75"/>
                <a:gd name="T7" fmla="*/ 10 h 73"/>
                <a:gd name="T8" fmla="*/ 62 w 75"/>
                <a:gd name="T9" fmla="*/ 5 h 73"/>
                <a:gd name="T10" fmla="*/ 54 w 75"/>
                <a:gd name="T11" fmla="*/ 2 h 73"/>
                <a:gd name="T12" fmla="*/ 45 w 75"/>
                <a:gd name="T13" fmla="*/ 0 h 73"/>
                <a:gd name="T14" fmla="*/ 35 w 75"/>
                <a:gd name="T15" fmla="*/ 0 h 73"/>
                <a:gd name="T16" fmla="*/ 24 w 75"/>
                <a:gd name="T17" fmla="*/ 3 h 73"/>
                <a:gd name="T18" fmla="*/ 14 w 75"/>
                <a:gd name="T19" fmla="*/ 10 h 73"/>
                <a:gd name="T20" fmla="*/ 6 w 75"/>
                <a:gd name="T21" fmla="*/ 20 h 73"/>
                <a:gd name="T22" fmla="*/ 1 w 75"/>
                <a:gd name="T23" fmla="*/ 31 h 73"/>
                <a:gd name="T24" fmla="*/ 0 w 75"/>
                <a:gd name="T25" fmla="*/ 42 h 73"/>
                <a:gd name="T26" fmla="*/ 1 w 75"/>
                <a:gd name="T27" fmla="*/ 54 h 73"/>
                <a:gd name="T28" fmla="*/ 8 w 75"/>
                <a:gd name="T29" fmla="*/ 63 h 73"/>
                <a:gd name="T30" fmla="*/ 17 w 75"/>
                <a:gd name="T31" fmla="*/ 70 h 73"/>
                <a:gd name="T32" fmla="*/ 33 w 75"/>
                <a:gd name="T33" fmla="*/ 73 h 73"/>
                <a:gd name="T34" fmla="*/ 54 w 75"/>
                <a:gd name="T35" fmla="*/ 70 h 73"/>
                <a:gd name="T36" fmla="*/ 54 w 75"/>
                <a:gd name="T37" fmla="*/ 60 h 73"/>
                <a:gd name="T38" fmla="*/ 45 w 75"/>
                <a:gd name="T39" fmla="*/ 50 h 73"/>
                <a:gd name="T40" fmla="*/ 40 w 75"/>
                <a:gd name="T41" fmla="*/ 46 h 73"/>
                <a:gd name="T42" fmla="*/ 38 w 75"/>
                <a:gd name="T43" fmla="*/ 41 h 73"/>
                <a:gd name="T44" fmla="*/ 37 w 75"/>
                <a:gd name="T45" fmla="*/ 31 h 73"/>
                <a:gd name="T46" fmla="*/ 40 w 75"/>
                <a:gd name="T47" fmla="*/ 24 h 73"/>
                <a:gd name="T48" fmla="*/ 53 w 75"/>
                <a:gd name="T49" fmla="*/ 26 h 73"/>
                <a:gd name="T50" fmla="*/ 67 w 75"/>
                <a:gd name="T51" fmla="*/ 33 h 73"/>
                <a:gd name="T52" fmla="*/ 73 w 75"/>
                <a:gd name="T53" fmla="*/ 31 h 73"/>
                <a:gd name="T54" fmla="*/ 75 w 75"/>
                <a:gd name="T55" fmla="*/ 29 h 73"/>
                <a:gd name="T56" fmla="*/ 75 w 75"/>
                <a:gd name="T57" fmla="*/ 28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73"/>
                <a:gd name="T89" fmla="*/ 75 w 75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73">
                  <a:moveTo>
                    <a:pt x="75" y="28"/>
                  </a:moveTo>
                  <a:lnTo>
                    <a:pt x="75" y="21"/>
                  </a:lnTo>
                  <a:lnTo>
                    <a:pt x="73" y="16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2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4" y="10"/>
                  </a:lnTo>
                  <a:lnTo>
                    <a:pt x="6" y="20"/>
                  </a:lnTo>
                  <a:lnTo>
                    <a:pt x="1" y="31"/>
                  </a:lnTo>
                  <a:lnTo>
                    <a:pt x="0" y="42"/>
                  </a:lnTo>
                  <a:lnTo>
                    <a:pt x="1" y="54"/>
                  </a:lnTo>
                  <a:lnTo>
                    <a:pt x="8" y="63"/>
                  </a:lnTo>
                  <a:lnTo>
                    <a:pt x="17" y="70"/>
                  </a:lnTo>
                  <a:lnTo>
                    <a:pt x="33" y="73"/>
                  </a:lnTo>
                  <a:lnTo>
                    <a:pt x="54" y="70"/>
                  </a:lnTo>
                  <a:lnTo>
                    <a:pt x="54" y="60"/>
                  </a:lnTo>
                  <a:lnTo>
                    <a:pt x="45" y="50"/>
                  </a:lnTo>
                  <a:lnTo>
                    <a:pt x="40" y="46"/>
                  </a:lnTo>
                  <a:lnTo>
                    <a:pt x="38" y="41"/>
                  </a:lnTo>
                  <a:lnTo>
                    <a:pt x="37" y="31"/>
                  </a:lnTo>
                  <a:lnTo>
                    <a:pt x="40" y="24"/>
                  </a:lnTo>
                  <a:lnTo>
                    <a:pt x="53" y="26"/>
                  </a:lnTo>
                  <a:lnTo>
                    <a:pt x="67" y="33"/>
                  </a:lnTo>
                  <a:lnTo>
                    <a:pt x="73" y="31"/>
                  </a:lnTo>
                  <a:lnTo>
                    <a:pt x="75" y="29"/>
                  </a:lnTo>
                  <a:lnTo>
                    <a:pt x="7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Freeform 49"/>
            <p:cNvSpPr>
              <a:spLocks/>
            </p:cNvSpPr>
            <p:nvPr/>
          </p:nvSpPr>
          <p:spPr bwMode="auto">
            <a:xfrm>
              <a:off x="2717" y="3599"/>
              <a:ext cx="75" cy="71"/>
            </a:xfrm>
            <a:custGeom>
              <a:avLst/>
              <a:gdLst>
                <a:gd name="T0" fmla="*/ 75 w 75"/>
                <a:gd name="T1" fmla="*/ 27 h 71"/>
                <a:gd name="T2" fmla="*/ 75 w 75"/>
                <a:gd name="T3" fmla="*/ 21 h 71"/>
                <a:gd name="T4" fmla="*/ 73 w 75"/>
                <a:gd name="T5" fmla="*/ 14 h 71"/>
                <a:gd name="T6" fmla="*/ 69 w 75"/>
                <a:gd name="T7" fmla="*/ 9 h 71"/>
                <a:gd name="T8" fmla="*/ 62 w 75"/>
                <a:gd name="T9" fmla="*/ 5 h 71"/>
                <a:gd name="T10" fmla="*/ 54 w 75"/>
                <a:gd name="T11" fmla="*/ 1 h 71"/>
                <a:gd name="T12" fmla="*/ 45 w 75"/>
                <a:gd name="T13" fmla="*/ 0 h 71"/>
                <a:gd name="T14" fmla="*/ 35 w 75"/>
                <a:gd name="T15" fmla="*/ 0 h 71"/>
                <a:gd name="T16" fmla="*/ 24 w 75"/>
                <a:gd name="T17" fmla="*/ 3 h 71"/>
                <a:gd name="T18" fmla="*/ 14 w 75"/>
                <a:gd name="T19" fmla="*/ 9 h 71"/>
                <a:gd name="T20" fmla="*/ 6 w 75"/>
                <a:gd name="T21" fmla="*/ 17 h 71"/>
                <a:gd name="T22" fmla="*/ 1 w 75"/>
                <a:gd name="T23" fmla="*/ 29 h 71"/>
                <a:gd name="T24" fmla="*/ 0 w 75"/>
                <a:gd name="T25" fmla="*/ 40 h 71"/>
                <a:gd name="T26" fmla="*/ 1 w 75"/>
                <a:gd name="T27" fmla="*/ 51 h 71"/>
                <a:gd name="T28" fmla="*/ 8 w 75"/>
                <a:gd name="T29" fmla="*/ 61 h 71"/>
                <a:gd name="T30" fmla="*/ 17 w 75"/>
                <a:gd name="T31" fmla="*/ 68 h 71"/>
                <a:gd name="T32" fmla="*/ 33 w 75"/>
                <a:gd name="T33" fmla="*/ 71 h 71"/>
                <a:gd name="T34" fmla="*/ 54 w 75"/>
                <a:gd name="T35" fmla="*/ 68 h 71"/>
                <a:gd name="T36" fmla="*/ 54 w 75"/>
                <a:gd name="T37" fmla="*/ 59 h 71"/>
                <a:gd name="T38" fmla="*/ 45 w 75"/>
                <a:gd name="T39" fmla="*/ 50 h 71"/>
                <a:gd name="T40" fmla="*/ 40 w 75"/>
                <a:gd name="T41" fmla="*/ 45 h 71"/>
                <a:gd name="T42" fmla="*/ 38 w 75"/>
                <a:gd name="T43" fmla="*/ 40 h 71"/>
                <a:gd name="T44" fmla="*/ 37 w 75"/>
                <a:gd name="T45" fmla="*/ 30 h 71"/>
                <a:gd name="T46" fmla="*/ 40 w 75"/>
                <a:gd name="T47" fmla="*/ 22 h 71"/>
                <a:gd name="T48" fmla="*/ 53 w 75"/>
                <a:gd name="T49" fmla="*/ 26 h 71"/>
                <a:gd name="T50" fmla="*/ 67 w 75"/>
                <a:gd name="T51" fmla="*/ 30 h 71"/>
                <a:gd name="T52" fmla="*/ 73 w 75"/>
                <a:gd name="T53" fmla="*/ 30 h 71"/>
                <a:gd name="T54" fmla="*/ 75 w 75"/>
                <a:gd name="T55" fmla="*/ 29 h 71"/>
                <a:gd name="T56" fmla="*/ 75 w 75"/>
                <a:gd name="T57" fmla="*/ 27 h 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71"/>
                <a:gd name="T89" fmla="*/ 75 w 75"/>
                <a:gd name="T90" fmla="*/ 71 h 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71">
                  <a:moveTo>
                    <a:pt x="75" y="27"/>
                  </a:moveTo>
                  <a:lnTo>
                    <a:pt x="75" y="21"/>
                  </a:lnTo>
                  <a:lnTo>
                    <a:pt x="73" y="14"/>
                  </a:lnTo>
                  <a:lnTo>
                    <a:pt x="69" y="9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4" y="9"/>
                  </a:lnTo>
                  <a:lnTo>
                    <a:pt x="6" y="17"/>
                  </a:lnTo>
                  <a:lnTo>
                    <a:pt x="1" y="29"/>
                  </a:lnTo>
                  <a:lnTo>
                    <a:pt x="0" y="40"/>
                  </a:lnTo>
                  <a:lnTo>
                    <a:pt x="1" y="51"/>
                  </a:lnTo>
                  <a:lnTo>
                    <a:pt x="8" y="61"/>
                  </a:lnTo>
                  <a:lnTo>
                    <a:pt x="17" y="68"/>
                  </a:lnTo>
                  <a:lnTo>
                    <a:pt x="33" y="71"/>
                  </a:lnTo>
                  <a:lnTo>
                    <a:pt x="54" y="68"/>
                  </a:lnTo>
                  <a:lnTo>
                    <a:pt x="54" y="59"/>
                  </a:lnTo>
                  <a:lnTo>
                    <a:pt x="45" y="50"/>
                  </a:lnTo>
                  <a:lnTo>
                    <a:pt x="40" y="45"/>
                  </a:lnTo>
                  <a:lnTo>
                    <a:pt x="38" y="40"/>
                  </a:lnTo>
                  <a:lnTo>
                    <a:pt x="37" y="30"/>
                  </a:lnTo>
                  <a:lnTo>
                    <a:pt x="40" y="22"/>
                  </a:lnTo>
                  <a:lnTo>
                    <a:pt x="53" y="26"/>
                  </a:lnTo>
                  <a:lnTo>
                    <a:pt x="67" y="30"/>
                  </a:lnTo>
                  <a:lnTo>
                    <a:pt x="73" y="30"/>
                  </a:lnTo>
                  <a:lnTo>
                    <a:pt x="75" y="29"/>
                  </a:lnTo>
                  <a:lnTo>
                    <a:pt x="7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50"/>
            <p:cNvSpPr>
              <a:spLocks/>
            </p:cNvSpPr>
            <p:nvPr/>
          </p:nvSpPr>
          <p:spPr bwMode="auto">
            <a:xfrm>
              <a:off x="5420" y="3647"/>
              <a:ext cx="149" cy="382"/>
            </a:xfrm>
            <a:custGeom>
              <a:avLst/>
              <a:gdLst>
                <a:gd name="T0" fmla="*/ 0 w 149"/>
                <a:gd name="T1" fmla="*/ 382 h 382"/>
                <a:gd name="T2" fmla="*/ 7 w 149"/>
                <a:gd name="T3" fmla="*/ 375 h 382"/>
                <a:gd name="T4" fmla="*/ 15 w 149"/>
                <a:gd name="T5" fmla="*/ 371 h 382"/>
                <a:gd name="T6" fmla="*/ 23 w 149"/>
                <a:gd name="T7" fmla="*/ 367 h 382"/>
                <a:gd name="T8" fmla="*/ 31 w 149"/>
                <a:gd name="T9" fmla="*/ 364 h 382"/>
                <a:gd name="T10" fmla="*/ 39 w 149"/>
                <a:gd name="T11" fmla="*/ 361 h 382"/>
                <a:gd name="T12" fmla="*/ 50 w 149"/>
                <a:gd name="T13" fmla="*/ 359 h 382"/>
                <a:gd name="T14" fmla="*/ 60 w 149"/>
                <a:gd name="T15" fmla="*/ 356 h 382"/>
                <a:gd name="T16" fmla="*/ 72 w 149"/>
                <a:gd name="T17" fmla="*/ 354 h 382"/>
                <a:gd name="T18" fmla="*/ 85 w 149"/>
                <a:gd name="T19" fmla="*/ 353 h 382"/>
                <a:gd name="T20" fmla="*/ 98 w 149"/>
                <a:gd name="T21" fmla="*/ 350 h 382"/>
                <a:gd name="T22" fmla="*/ 111 w 149"/>
                <a:gd name="T23" fmla="*/ 348 h 382"/>
                <a:gd name="T24" fmla="*/ 124 w 149"/>
                <a:gd name="T25" fmla="*/ 345 h 382"/>
                <a:gd name="T26" fmla="*/ 133 w 149"/>
                <a:gd name="T27" fmla="*/ 341 h 382"/>
                <a:gd name="T28" fmla="*/ 141 w 149"/>
                <a:gd name="T29" fmla="*/ 335 h 382"/>
                <a:gd name="T30" fmla="*/ 148 w 149"/>
                <a:gd name="T31" fmla="*/ 328 h 382"/>
                <a:gd name="T32" fmla="*/ 149 w 149"/>
                <a:gd name="T33" fmla="*/ 319 h 382"/>
                <a:gd name="T34" fmla="*/ 149 w 149"/>
                <a:gd name="T35" fmla="*/ 62 h 382"/>
                <a:gd name="T36" fmla="*/ 148 w 149"/>
                <a:gd name="T37" fmla="*/ 52 h 382"/>
                <a:gd name="T38" fmla="*/ 141 w 149"/>
                <a:gd name="T39" fmla="*/ 45 h 382"/>
                <a:gd name="T40" fmla="*/ 133 w 149"/>
                <a:gd name="T41" fmla="*/ 39 h 382"/>
                <a:gd name="T42" fmla="*/ 124 w 149"/>
                <a:gd name="T43" fmla="*/ 36 h 382"/>
                <a:gd name="T44" fmla="*/ 111 w 149"/>
                <a:gd name="T45" fmla="*/ 33 h 382"/>
                <a:gd name="T46" fmla="*/ 98 w 149"/>
                <a:gd name="T47" fmla="*/ 31 h 382"/>
                <a:gd name="T48" fmla="*/ 85 w 149"/>
                <a:gd name="T49" fmla="*/ 28 h 382"/>
                <a:gd name="T50" fmla="*/ 72 w 149"/>
                <a:gd name="T51" fmla="*/ 26 h 382"/>
                <a:gd name="T52" fmla="*/ 60 w 149"/>
                <a:gd name="T53" fmla="*/ 24 h 382"/>
                <a:gd name="T54" fmla="*/ 50 w 149"/>
                <a:gd name="T55" fmla="*/ 21 h 382"/>
                <a:gd name="T56" fmla="*/ 39 w 149"/>
                <a:gd name="T57" fmla="*/ 20 h 382"/>
                <a:gd name="T58" fmla="*/ 31 w 149"/>
                <a:gd name="T59" fmla="*/ 18 h 382"/>
                <a:gd name="T60" fmla="*/ 23 w 149"/>
                <a:gd name="T61" fmla="*/ 15 h 382"/>
                <a:gd name="T62" fmla="*/ 15 w 149"/>
                <a:gd name="T63" fmla="*/ 11 h 382"/>
                <a:gd name="T64" fmla="*/ 7 w 149"/>
                <a:gd name="T65" fmla="*/ 7 h 382"/>
                <a:gd name="T66" fmla="*/ 0 w 149"/>
                <a:gd name="T67" fmla="*/ 0 h 382"/>
                <a:gd name="T68" fmla="*/ 0 w 149"/>
                <a:gd name="T69" fmla="*/ 382 h 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2"/>
                <a:gd name="T107" fmla="*/ 149 w 149"/>
                <a:gd name="T108" fmla="*/ 382 h 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2">
                  <a:moveTo>
                    <a:pt x="0" y="382"/>
                  </a:moveTo>
                  <a:lnTo>
                    <a:pt x="7" y="375"/>
                  </a:lnTo>
                  <a:lnTo>
                    <a:pt x="15" y="371"/>
                  </a:lnTo>
                  <a:lnTo>
                    <a:pt x="23" y="367"/>
                  </a:lnTo>
                  <a:lnTo>
                    <a:pt x="31" y="364"/>
                  </a:lnTo>
                  <a:lnTo>
                    <a:pt x="39" y="361"/>
                  </a:lnTo>
                  <a:lnTo>
                    <a:pt x="50" y="359"/>
                  </a:lnTo>
                  <a:lnTo>
                    <a:pt x="60" y="356"/>
                  </a:lnTo>
                  <a:lnTo>
                    <a:pt x="72" y="354"/>
                  </a:lnTo>
                  <a:lnTo>
                    <a:pt x="85" y="353"/>
                  </a:lnTo>
                  <a:lnTo>
                    <a:pt x="98" y="350"/>
                  </a:lnTo>
                  <a:lnTo>
                    <a:pt x="111" y="348"/>
                  </a:lnTo>
                  <a:lnTo>
                    <a:pt x="124" y="345"/>
                  </a:lnTo>
                  <a:lnTo>
                    <a:pt x="133" y="341"/>
                  </a:lnTo>
                  <a:lnTo>
                    <a:pt x="141" y="335"/>
                  </a:lnTo>
                  <a:lnTo>
                    <a:pt x="148" y="328"/>
                  </a:lnTo>
                  <a:lnTo>
                    <a:pt x="149" y="319"/>
                  </a:lnTo>
                  <a:lnTo>
                    <a:pt x="149" y="62"/>
                  </a:lnTo>
                  <a:lnTo>
                    <a:pt x="148" y="52"/>
                  </a:lnTo>
                  <a:lnTo>
                    <a:pt x="141" y="45"/>
                  </a:lnTo>
                  <a:lnTo>
                    <a:pt x="133" y="39"/>
                  </a:lnTo>
                  <a:lnTo>
                    <a:pt x="124" y="36"/>
                  </a:lnTo>
                  <a:lnTo>
                    <a:pt x="111" y="33"/>
                  </a:lnTo>
                  <a:lnTo>
                    <a:pt x="98" y="31"/>
                  </a:lnTo>
                  <a:lnTo>
                    <a:pt x="85" y="28"/>
                  </a:lnTo>
                  <a:lnTo>
                    <a:pt x="72" y="26"/>
                  </a:lnTo>
                  <a:lnTo>
                    <a:pt x="60" y="24"/>
                  </a:lnTo>
                  <a:lnTo>
                    <a:pt x="50" y="21"/>
                  </a:lnTo>
                  <a:lnTo>
                    <a:pt x="39" y="20"/>
                  </a:lnTo>
                  <a:lnTo>
                    <a:pt x="31" y="18"/>
                  </a:lnTo>
                  <a:lnTo>
                    <a:pt x="23" y="15"/>
                  </a:lnTo>
                  <a:lnTo>
                    <a:pt x="15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51"/>
            <p:cNvSpPr>
              <a:spLocks/>
            </p:cNvSpPr>
            <p:nvPr/>
          </p:nvSpPr>
          <p:spPr bwMode="auto">
            <a:xfrm>
              <a:off x="5417" y="3997"/>
              <a:ext cx="75" cy="35"/>
            </a:xfrm>
            <a:custGeom>
              <a:avLst/>
              <a:gdLst>
                <a:gd name="T0" fmla="*/ 75 w 75"/>
                <a:gd name="T1" fmla="*/ 0 h 35"/>
                <a:gd name="T2" fmla="*/ 75 w 75"/>
                <a:gd name="T3" fmla="*/ 0 h 35"/>
                <a:gd name="T4" fmla="*/ 63 w 75"/>
                <a:gd name="T5" fmla="*/ 1 h 35"/>
                <a:gd name="T6" fmla="*/ 53 w 75"/>
                <a:gd name="T7" fmla="*/ 4 h 35"/>
                <a:gd name="T8" fmla="*/ 42 w 75"/>
                <a:gd name="T9" fmla="*/ 6 h 35"/>
                <a:gd name="T10" fmla="*/ 32 w 75"/>
                <a:gd name="T11" fmla="*/ 9 h 35"/>
                <a:gd name="T12" fmla="*/ 24 w 75"/>
                <a:gd name="T13" fmla="*/ 12 h 35"/>
                <a:gd name="T14" fmla="*/ 16 w 75"/>
                <a:gd name="T15" fmla="*/ 16 h 35"/>
                <a:gd name="T16" fmla="*/ 6 w 75"/>
                <a:gd name="T17" fmla="*/ 21 h 35"/>
                <a:gd name="T18" fmla="*/ 0 w 75"/>
                <a:gd name="T19" fmla="*/ 29 h 35"/>
                <a:gd name="T20" fmla="*/ 6 w 75"/>
                <a:gd name="T21" fmla="*/ 35 h 35"/>
                <a:gd name="T22" fmla="*/ 13 w 75"/>
                <a:gd name="T23" fmla="*/ 30 h 35"/>
                <a:gd name="T24" fmla="*/ 19 w 75"/>
                <a:gd name="T25" fmla="*/ 25 h 35"/>
                <a:gd name="T26" fmla="*/ 27 w 75"/>
                <a:gd name="T27" fmla="*/ 22 h 35"/>
                <a:gd name="T28" fmla="*/ 35 w 75"/>
                <a:gd name="T29" fmla="*/ 19 h 35"/>
                <a:gd name="T30" fmla="*/ 42 w 75"/>
                <a:gd name="T31" fmla="*/ 16 h 35"/>
                <a:gd name="T32" fmla="*/ 53 w 75"/>
                <a:gd name="T33" fmla="*/ 14 h 35"/>
                <a:gd name="T34" fmla="*/ 63 w 75"/>
                <a:gd name="T35" fmla="*/ 11 h 35"/>
                <a:gd name="T36" fmla="*/ 75 w 75"/>
                <a:gd name="T37" fmla="*/ 9 h 35"/>
                <a:gd name="T38" fmla="*/ 75 w 75"/>
                <a:gd name="T39" fmla="*/ 9 h 35"/>
                <a:gd name="T40" fmla="*/ 75 w 75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75" y="0"/>
                  </a:moveTo>
                  <a:lnTo>
                    <a:pt x="75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2" y="6"/>
                  </a:lnTo>
                  <a:lnTo>
                    <a:pt x="32" y="9"/>
                  </a:lnTo>
                  <a:lnTo>
                    <a:pt x="24" y="12"/>
                  </a:lnTo>
                  <a:lnTo>
                    <a:pt x="16" y="16"/>
                  </a:lnTo>
                  <a:lnTo>
                    <a:pt x="6" y="21"/>
                  </a:lnTo>
                  <a:lnTo>
                    <a:pt x="0" y="29"/>
                  </a:lnTo>
                  <a:lnTo>
                    <a:pt x="6" y="35"/>
                  </a:lnTo>
                  <a:lnTo>
                    <a:pt x="13" y="30"/>
                  </a:lnTo>
                  <a:lnTo>
                    <a:pt x="19" y="25"/>
                  </a:lnTo>
                  <a:lnTo>
                    <a:pt x="27" y="22"/>
                  </a:lnTo>
                  <a:lnTo>
                    <a:pt x="35" y="19"/>
                  </a:lnTo>
                  <a:lnTo>
                    <a:pt x="42" y="16"/>
                  </a:lnTo>
                  <a:lnTo>
                    <a:pt x="53" y="14"/>
                  </a:lnTo>
                  <a:lnTo>
                    <a:pt x="63" y="11"/>
                  </a:lnTo>
                  <a:lnTo>
                    <a:pt x="75" y="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52"/>
            <p:cNvSpPr>
              <a:spLocks/>
            </p:cNvSpPr>
            <p:nvPr/>
          </p:nvSpPr>
          <p:spPr bwMode="auto">
            <a:xfrm>
              <a:off x="5492" y="3966"/>
              <a:ext cx="84" cy="40"/>
            </a:xfrm>
            <a:custGeom>
              <a:avLst/>
              <a:gdLst>
                <a:gd name="T0" fmla="*/ 71 w 84"/>
                <a:gd name="T1" fmla="*/ 0 h 40"/>
                <a:gd name="T2" fmla="*/ 71 w 84"/>
                <a:gd name="T3" fmla="*/ 0 h 40"/>
                <a:gd name="T4" fmla="*/ 71 w 84"/>
                <a:gd name="T5" fmla="*/ 8 h 40"/>
                <a:gd name="T6" fmla="*/ 66 w 84"/>
                <a:gd name="T7" fmla="*/ 13 h 40"/>
                <a:gd name="T8" fmla="*/ 60 w 84"/>
                <a:gd name="T9" fmla="*/ 18 h 40"/>
                <a:gd name="T10" fmla="*/ 50 w 84"/>
                <a:gd name="T11" fmla="*/ 21 h 40"/>
                <a:gd name="T12" fmla="*/ 39 w 84"/>
                <a:gd name="T13" fmla="*/ 24 h 40"/>
                <a:gd name="T14" fmla="*/ 26 w 84"/>
                <a:gd name="T15" fmla="*/ 26 h 40"/>
                <a:gd name="T16" fmla="*/ 13 w 84"/>
                <a:gd name="T17" fmla="*/ 29 h 40"/>
                <a:gd name="T18" fmla="*/ 0 w 84"/>
                <a:gd name="T19" fmla="*/ 31 h 40"/>
                <a:gd name="T20" fmla="*/ 0 w 84"/>
                <a:gd name="T21" fmla="*/ 40 h 40"/>
                <a:gd name="T22" fmla="*/ 13 w 84"/>
                <a:gd name="T23" fmla="*/ 39 h 40"/>
                <a:gd name="T24" fmla="*/ 26 w 84"/>
                <a:gd name="T25" fmla="*/ 35 h 40"/>
                <a:gd name="T26" fmla="*/ 39 w 84"/>
                <a:gd name="T27" fmla="*/ 34 h 40"/>
                <a:gd name="T28" fmla="*/ 53 w 84"/>
                <a:gd name="T29" fmla="*/ 31 h 40"/>
                <a:gd name="T30" fmla="*/ 63 w 84"/>
                <a:gd name="T31" fmla="*/ 27 h 40"/>
                <a:gd name="T32" fmla="*/ 72 w 84"/>
                <a:gd name="T33" fmla="*/ 19 h 40"/>
                <a:gd name="T34" fmla="*/ 80 w 84"/>
                <a:gd name="T35" fmla="*/ 11 h 40"/>
                <a:gd name="T36" fmla="*/ 84 w 84"/>
                <a:gd name="T37" fmla="*/ 0 h 40"/>
                <a:gd name="T38" fmla="*/ 84 w 84"/>
                <a:gd name="T39" fmla="*/ 0 h 40"/>
                <a:gd name="T40" fmla="*/ 71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71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66" y="13"/>
                  </a:lnTo>
                  <a:lnTo>
                    <a:pt x="60" y="18"/>
                  </a:lnTo>
                  <a:lnTo>
                    <a:pt x="50" y="21"/>
                  </a:lnTo>
                  <a:lnTo>
                    <a:pt x="39" y="24"/>
                  </a:lnTo>
                  <a:lnTo>
                    <a:pt x="26" y="26"/>
                  </a:lnTo>
                  <a:lnTo>
                    <a:pt x="13" y="29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13" y="39"/>
                  </a:lnTo>
                  <a:lnTo>
                    <a:pt x="26" y="35"/>
                  </a:lnTo>
                  <a:lnTo>
                    <a:pt x="39" y="34"/>
                  </a:lnTo>
                  <a:lnTo>
                    <a:pt x="53" y="31"/>
                  </a:lnTo>
                  <a:lnTo>
                    <a:pt x="63" y="27"/>
                  </a:lnTo>
                  <a:lnTo>
                    <a:pt x="72" y="19"/>
                  </a:lnTo>
                  <a:lnTo>
                    <a:pt x="80" y="11"/>
                  </a:lnTo>
                  <a:lnTo>
                    <a:pt x="8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53"/>
            <p:cNvSpPr>
              <a:spLocks/>
            </p:cNvSpPr>
            <p:nvPr/>
          </p:nvSpPr>
          <p:spPr bwMode="auto">
            <a:xfrm>
              <a:off x="5563" y="3709"/>
              <a:ext cx="13" cy="257"/>
            </a:xfrm>
            <a:custGeom>
              <a:avLst/>
              <a:gdLst>
                <a:gd name="T0" fmla="*/ 0 w 13"/>
                <a:gd name="T1" fmla="*/ 0 h 257"/>
                <a:gd name="T2" fmla="*/ 0 w 13"/>
                <a:gd name="T3" fmla="*/ 0 h 257"/>
                <a:gd name="T4" fmla="*/ 0 w 13"/>
                <a:gd name="T5" fmla="*/ 257 h 257"/>
                <a:gd name="T6" fmla="*/ 13 w 13"/>
                <a:gd name="T7" fmla="*/ 257 h 257"/>
                <a:gd name="T8" fmla="*/ 13 w 13"/>
                <a:gd name="T9" fmla="*/ 0 h 257"/>
                <a:gd name="T10" fmla="*/ 13 w 13"/>
                <a:gd name="T11" fmla="*/ 0 h 257"/>
                <a:gd name="T12" fmla="*/ 0 w 1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7"/>
                <a:gd name="T23" fmla="*/ 13 w 1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7">
                  <a:moveTo>
                    <a:pt x="0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3" y="25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54"/>
            <p:cNvSpPr>
              <a:spLocks/>
            </p:cNvSpPr>
            <p:nvPr/>
          </p:nvSpPr>
          <p:spPr bwMode="auto">
            <a:xfrm>
              <a:off x="5492" y="3668"/>
              <a:ext cx="84" cy="41"/>
            </a:xfrm>
            <a:custGeom>
              <a:avLst/>
              <a:gdLst>
                <a:gd name="T0" fmla="*/ 0 w 84"/>
                <a:gd name="T1" fmla="*/ 10 h 41"/>
                <a:gd name="T2" fmla="*/ 0 w 84"/>
                <a:gd name="T3" fmla="*/ 10 h 41"/>
                <a:gd name="T4" fmla="*/ 13 w 84"/>
                <a:gd name="T5" fmla="*/ 12 h 41"/>
                <a:gd name="T6" fmla="*/ 26 w 84"/>
                <a:gd name="T7" fmla="*/ 15 h 41"/>
                <a:gd name="T8" fmla="*/ 39 w 84"/>
                <a:gd name="T9" fmla="*/ 16 h 41"/>
                <a:gd name="T10" fmla="*/ 50 w 84"/>
                <a:gd name="T11" fmla="*/ 20 h 41"/>
                <a:gd name="T12" fmla="*/ 60 w 84"/>
                <a:gd name="T13" fmla="*/ 23 h 41"/>
                <a:gd name="T14" fmla="*/ 66 w 84"/>
                <a:gd name="T15" fmla="*/ 28 h 41"/>
                <a:gd name="T16" fmla="*/ 71 w 84"/>
                <a:gd name="T17" fmla="*/ 33 h 41"/>
                <a:gd name="T18" fmla="*/ 71 w 84"/>
                <a:gd name="T19" fmla="*/ 41 h 41"/>
                <a:gd name="T20" fmla="*/ 84 w 84"/>
                <a:gd name="T21" fmla="*/ 41 h 41"/>
                <a:gd name="T22" fmla="*/ 80 w 84"/>
                <a:gd name="T23" fmla="*/ 29 h 41"/>
                <a:gd name="T24" fmla="*/ 72 w 84"/>
                <a:gd name="T25" fmla="*/ 21 h 41"/>
                <a:gd name="T26" fmla="*/ 63 w 84"/>
                <a:gd name="T27" fmla="*/ 13 h 41"/>
                <a:gd name="T28" fmla="*/ 53 w 84"/>
                <a:gd name="T29" fmla="*/ 10 h 41"/>
                <a:gd name="T30" fmla="*/ 39 w 84"/>
                <a:gd name="T31" fmla="*/ 7 h 41"/>
                <a:gd name="T32" fmla="*/ 26 w 84"/>
                <a:gd name="T33" fmla="*/ 5 h 41"/>
                <a:gd name="T34" fmla="*/ 13 w 84"/>
                <a:gd name="T35" fmla="*/ 2 h 41"/>
                <a:gd name="T36" fmla="*/ 0 w 84"/>
                <a:gd name="T37" fmla="*/ 0 h 41"/>
                <a:gd name="T38" fmla="*/ 0 w 84"/>
                <a:gd name="T39" fmla="*/ 0 h 41"/>
                <a:gd name="T40" fmla="*/ 0 w 84"/>
                <a:gd name="T41" fmla="*/ 1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0" y="10"/>
                  </a:moveTo>
                  <a:lnTo>
                    <a:pt x="0" y="10"/>
                  </a:lnTo>
                  <a:lnTo>
                    <a:pt x="13" y="12"/>
                  </a:lnTo>
                  <a:lnTo>
                    <a:pt x="26" y="15"/>
                  </a:lnTo>
                  <a:lnTo>
                    <a:pt x="39" y="16"/>
                  </a:lnTo>
                  <a:lnTo>
                    <a:pt x="50" y="20"/>
                  </a:lnTo>
                  <a:lnTo>
                    <a:pt x="60" y="23"/>
                  </a:lnTo>
                  <a:lnTo>
                    <a:pt x="66" y="28"/>
                  </a:lnTo>
                  <a:lnTo>
                    <a:pt x="71" y="33"/>
                  </a:lnTo>
                  <a:lnTo>
                    <a:pt x="71" y="41"/>
                  </a:lnTo>
                  <a:lnTo>
                    <a:pt x="84" y="41"/>
                  </a:lnTo>
                  <a:lnTo>
                    <a:pt x="80" y="29"/>
                  </a:lnTo>
                  <a:lnTo>
                    <a:pt x="72" y="21"/>
                  </a:lnTo>
                  <a:lnTo>
                    <a:pt x="63" y="13"/>
                  </a:lnTo>
                  <a:lnTo>
                    <a:pt x="53" y="10"/>
                  </a:lnTo>
                  <a:lnTo>
                    <a:pt x="39" y="7"/>
                  </a:lnTo>
                  <a:lnTo>
                    <a:pt x="26" y="5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55"/>
            <p:cNvSpPr>
              <a:spLocks/>
            </p:cNvSpPr>
            <p:nvPr/>
          </p:nvSpPr>
          <p:spPr bwMode="auto">
            <a:xfrm>
              <a:off x="5414" y="3633"/>
              <a:ext cx="78" cy="45"/>
            </a:xfrm>
            <a:custGeom>
              <a:avLst/>
              <a:gdLst>
                <a:gd name="T0" fmla="*/ 13 w 78"/>
                <a:gd name="T1" fmla="*/ 14 h 45"/>
                <a:gd name="T2" fmla="*/ 3 w 78"/>
                <a:gd name="T3" fmla="*/ 17 h 45"/>
                <a:gd name="T4" fmla="*/ 9 w 78"/>
                <a:gd name="T5" fmla="*/ 25 h 45"/>
                <a:gd name="T6" fmla="*/ 19 w 78"/>
                <a:gd name="T7" fmla="*/ 30 h 45"/>
                <a:gd name="T8" fmla="*/ 27 w 78"/>
                <a:gd name="T9" fmla="*/ 34 h 45"/>
                <a:gd name="T10" fmla="*/ 35 w 78"/>
                <a:gd name="T11" fmla="*/ 37 h 45"/>
                <a:gd name="T12" fmla="*/ 45 w 78"/>
                <a:gd name="T13" fmla="*/ 38 h 45"/>
                <a:gd name="T14" fmla="*/ 56 w 78"/>
                <a:gd name="T15" fmla="*/ 40 h 45"/>
                <a:gd name="T16" fmla="*/ 66 w 78"/>
                <a:gd name="T17" fmla="*/ 43 h 45"/>
                <a:gd name="T18" fmla="*/ 78 w 78"/>
                <a:gd name="T19" fmla="*/ 45 h 45"/>
                <a:gd name="T20" fmla="*/ 78 w 78"/>
                <a:gd name="T21" fmla="*/ 35 h 45"/>
                <a:gd name="T22" fmla="*/ 66 w 78"/>
                <a:gd name="T23" fmla="*/ 34 h 45"/>
                <a:gd name="T24" fmla="*/ 56 w 78"/>
                <a:gd name="T25" fmla="*/ 30 h 45"/>
                <a:gd name="T26" fmla="*/ 45 w 78"/>
                <a:gd name="T27" fmla="*/ 29 h 45"/>
                <a:gd name="T28" fmla="*/ 38 w 78"/>
                <a:gd name="T29" fmla="*/ 27 h 45"/>
                <a:gd name="T30" fmla="*/ 30 w 78"/>
                <a:gd name="T31" fmla="*/ 24 h 45"/>
                <a:gd name="T32" fmla="*/ 22 w 78"/>
                <a:gd name="T33" fmla="*/ 21 h 45"/>
                <a:gd name="T34" fmla="*/ 16 w 78"/>
                <a:gd name="T35" fmla="*/ 16 h 45"/>
                <a:gd name="T36" fmla="*/ 9 w 78"/>
                <a:gd name="T37" fmla="*/ 11 h 45"/>
                <a:gd name="T38" fmla="*/ 0 w 78"/>
                <a:gd name="T39" fmla="*/ 14 h 45"/>
                <a:gd name="T40" fmla="*/ 9 w 78"/>
                <a:gd name="T41" fmla="*/ 11 h 45"/>
                <a:gd name="T42" fmla="*/ 0 w 78"/>
                <a:gd name="T43" fmla="*/ 0 h 45"/>
                <a:gd name="T44" fmla="*/ 0 w 78"/>
                <a:gd name="T45" fmla="*/ 14 h 45"/>
                <a:gd name="T46" fmla="*/ 13 w 78"/>
                <a:gd name="T47" fmla="*/ 14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5"/>
                <a:gd name="T74" fmla="*/ 78 w 78"/>
                <a:gd name="T75" fmla="*/ 45 h 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5">
                  <a:moveTo>
                    <a:pt x="13" y="14"/>
                  </a:moveTo>
                  <a:lnTo>
                    <a:pt x="3" y="17"/>
                  </a:lnTo>
                  <a:lnTo>
                    <a:pt x="9" y="25"/>
                  </a:lnTo>
                  <a:lnTo>
                    <a:pt x="19" y="30"/>
                  </a:lnTo>
                  <a:lnTo>
                    <a:pt x="27" y="34"/>
                  </a:lnTo>
                  <a:lnTo>
                    <a:pt x="35" y="37"/>
                  </a:lnTo>
                  <a:lnTo>
                    <a:pt x="45" y="38"/>
                  </a:lnTo>
                  <a:lnTo>
                    <a:pt x="56" y="40"/>
                  </a:lnTo>
                  <a:lnTo>
                    <a:pt x="66" y="43"/>
                  </a:lnTo>
                  <a:lnTo>
                    <a:pt x="78" y="45"/>
                  </a:lnTo>
                  <a:lnTo>
                    <a:pt x="78" y="35"/>
                  </a:lnTo>
                  <a:lnTo>
                    <a:pt x="66" y="34"/>
                  </a:lnTo>
                  <a:lnTo>
                    <a:pt x="56" y="30"/>
                  </a:lnTo>
                  <a:lnTo>
                    <a:pt x="45" y="29"/>
                  </a:lnTo>
                  <a:lnTo>
                    <a:pt x="38" y="27"/>
                  </a:lnTo>
                  <a:lnTo>
                    <a:pt x="30" y="24"/>
                  </a:lnTo>
                  <a:lnTo>
                    <a:pt x="22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56"/>
            <p:cNvSpPr>
              <a:spLocks/>
            </p:cNvSpPr>
            <p:nvPr/>
          </p:nvSpPr>
          <p:spPr bwMode="auto">
            <a:xfrm>
              <a:off x="5414" y="3647"/>
              <a:ext cx="13" cy="396"/>
            </a:xfrm>
            <a:custGeom>
              <a:avLst/>
              <a:gdLst>
                <a:gd name="T0" fmla="*/ 3 w 13"/>
                <a:gd name="T1" fmla="*/ 379 h 396"/>
                <a:gd name="T2" fmla="*/ 13 w 13"/>
                <a:gd name="T3" fmla="*/ 382 h 396"/>
                <a:gd name="T4" fmla="*/ 13 w 13"/>
                <a:gd name="T5" fmla="*/ 0 h 396"/>
                <a:gd name="T6" fmla="*/ 0 w 13"/>
                <a:gd name="T7" fmla="*/ 0 h 396"/>
                <a:gd name="T8" fmla="*/ 0 w 13"/>
                <a:gd name="T9" fmla="*/ 382 h 396"/>
                <a:gd name="T10" fmla="*/ 9 w 13"/>
                <a:gd name="T11" fmla="*/ 385 h 396"/>
                <a:gd name="T12" fmla="*/ 0 w 13"/>
                <a:gd name="T13" fmla="*/ 382 h 396"/>
                <a:gd name="T14" fmla="*/ 0 w 13"/>
                <a:gd name="T15" fmla="*/ 396 h 396"/>
                <a:gd name="T16" fmla="*/ 9 w 13"/>
                <a:gd name="T17" fmla="*/ 385 h 396"/>
                <a:gd name="T18" fmla="*/ 3 w 13"/>
                <a:gd name="T19" fmla="*/ 379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96"/>
                <a:gd name="T32" fmla="*/ 13 w 13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96">
                  <a:moveTo>
                    <a:pt x="3" y="379"/>
                  </a:moveTo>
                  <a:lnTo>
                    <a:pt x="13" y="38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9" y="385"/>
                  </a:lnTo>
                  <a:lnTo>
                    <a:pt x="0" y="382"/>
                  </a:lnTo>
                  <a:lnTo>
                    <a:pt x="0" y="396"/>
                  </a:lnTo>
                  <a:lnTo>
                    <a:pt x="9" y="385"/>
                  </a:lnTo>
                  <a:lnTo>
                    <a:pt x="3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57"/>
            <p:cNvSpPr>
              <a:spLocks/>
            </p:cNvSpPr>
            <p:nvPr/>
          </p:nvSpPr>
          <p:spPr bwMode="auto">
            <a:xfrm>
              <a:off x="5420" y="3295"/>
              <a:ext cx="149" cy="381"/>
            </a:xfrm>
            <a:custGeom>
              <a:avLst/>
              <a:gdLst>
                <a:gd name="T0" fmla="*/ 0 w 149"/>
                <a:gd name="T1" fmla="*/ 381 h 381"/>
                <a:gd name="T2" fmla="*/ 7 w 149"/>
                <a:gd name="T3" fmla="*/ 375 h 381"/>
                <a:gd name="T4" fmla="*/ 15 w 149"/>
                <a:gd name="T5" fmla="*/ 370 h 381"/>
                <a:gd name="T6" fmla="*/ 23 w 149"/>
                <a:gd name="T7" fmla="*/ 367 h 381"/>
                <a:gd name="T8" fmla="*/ 31 w 149"/>
                <a:gd name="T9" fmla="*/ 363 h 381"/>
                <a:gd name="T10" fmla="*/ 39 w 149"/>
                <a:gd name="T11" fmla="*/ 360 h 381"/>
                <a:gd name="T12" fmla="*/ 50 w 149"/>
                <a:gd name="T13" fmla="*/ 359 h 381"/>
                <a:gd name="T14" fmla="*/ 60 w 149"/>
                <a:gd name="T15" fmla="*/ 355 h 381"/>
                <a:gd name="T16" fmla="*/ 72 w 149"/>
                <a:gd name="T17" fmla="*/ 354 h 381"/>
                <a:gd name="T18" fmla="*/ 85 w 149"/>
                <a:gd name="T19" fmla="*/ 352 h 381"/>
                <a:gd name="T20" fmla="*/ 98 w 149"/>
                <a:gd name="T21" fmla="*/ 351 h 381"/>
                <a:gd name="T22" fmla="*/ 111 w 149"/>
                <a:gd name="T23" fmla="*/ 349 h 381"/>
                <a:gd name="T24" fmla="*/ 124 w 149"/>
                <a:gd name="T25" fmla="*/ 346 h 381"/>
                <a:gd name="T26" fmla="*/ 133 w 149"/>
                <a:gd name="T27" fmla="*/ 342 h 381"/>
                <a:gd name="T28" fmla="*/ 141 w 149"/>
                <a:gd name="T29" fmla="*/ 336 h 381"/>
                <a:gd name="T30" fmla="*/ 148 w 149"/>
                <a:gd name="T31" fmla="*/ 328 h 381"/>
                <a:gd name="T32" fmla="*/ 149 w 149"/>
                <a:gd name="T33" fmla="*/ 318 h 381"/>
                <a:gd name="T34" fmla="*/ 149 w 149"/>
                <a:gd name="T35" fmla="*/ 63 h 381"/>
                <a:gd name="T36" fmla="*/ 148 w 149"/>
                <a:gd name="T37" fmla="*/ 53 h 381"/>
                <a:gd name="T38" fmla="*/ 141 w 149"/>
                <a:gd name="T39" fmla="*/ 45 h 381"/>
                <a:gd name="T40" fmla="*/ 133 w 149"/>
                <a:gd name="T41" fmla="*/ 38 h 381"/>
                <a:gd name="T42" fmla="*/ 124 w 149"/>
                <a:gd name="T43" fmla="*/ 35 h 381"/>
                <a:gd name="T44" fmla="*/ 111 w 149"/>
                <a:gd name="T45" fmla="*/ 32 h 381"/>
                <a:gd name="T46" fmla="*/ 98 w 149"/>
                <a:gd name="T47" fmla="*/ 30 h 381"/>
                <a:gd name="T48" fmla="*/ 85 w 149"/>
                <a:gd name="T49" fmla="*/ 29 h 381"/>
                <a:gd name="T50" fmla="*/ 72 w 149"/>
                <a:gd name="T51" fmla="*/ 27 h 381"/>
                <a:gd name="T52" fmla="*/ 60 w 149"/>
                <a:gd name="T53" fmla="*/ 25 h 381"/>
                <a:gd name="T54" fmla="*/ 50 w 149"/>
                <a:gd name="T55" fmla="*/ 22 h 381"/>
                <a:gd name="T56" fmla="*/ 39 w 149"/>
                <a:gd name="T57" fmla="*/ 21 h 381"/>
                <a:gd name="T58" fmla="*/ 31 w 149"/>
                <a:gd name="T59" fmla="*/ 17 h 381"/>
                <a:gd name="T60" fmla="*/ 23 w 149"/>
                <a:gd name="T61" fmla="*/ 14 h 381"/>
                <a:gd name="T62" fmla="*/ 15 w 149"/>
                <a:gd name="T63" fmla="*/ 11 h 381"/>
                <a:gd name="T64" fmla="*/ 7 w 149"/>
                <a:gd name="T65" fmla="*/ 6 h 381"/>
                <a:gd name="T66" fmla="*/ 0 w 149"/>
                <a:gd name="T67" fmla="*/ 0 h 381"/>
                <a:gd name="T68" fmla="*/ 0 w 149"/>
                <a:gd name="T69" fmla="*/ 381 h 3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1"/>
                <a:gd name="T107" fmla="*/ 149 w 149"/>
                <a:gd name="T108" fmla="*/ 381 h 3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1">
                  <a:moveTo>
                    <a:pt x="0" y="381"/>
                  </a:moveTo>
                  <a:lnTo>
                    <a:pt x="7" y="375"/>
                  </a:lnTo>
                  <a:lnTo>
                    <a:pt x="15" y="370"/>
                  </a:lnTo>
                  <a:lnTo>
                    <a:pt x="23" y="367"/>
                  </a:lnTo>
                  <a:lnTo>
                    <a:pt x="31" y="363"/>
                  </a:lnTo>
                  <a:lnTo>
                    <a:pt x="39" y="360"/>
                  </a:lnTo>
                  <a:lnTo>
                    <a:pt x="50" y="359"/>
                  </a:lnTo>
                  <a:lnTo>
                    <a:pt x="60" y="355"/>
                  </a:lnTo>
                  <a:lnTo>
                    <a:pt x="72" y="354"/>
                  </a:lnTo>
                  <a:lnTo>
                    <a:pt x="85" y="352"/>
                  </a:lnTo>
                  <a:lnTo>
                    <a:pt x="98" y="351"/>
                  </a:lnTo>
                  <a:lnTo>
                    <a:pt x="111" y="349"/>
                  </a:lnTo>
                  <a:lnTo>
                    <a:pt x="124" y="346"/>
                  </a:lnTo>
                  <a:lnTo>
                    <a:pt x="133" y="342"/>
                  </a:lnTo>
                  <a:lnTo>
                    <a:pt x="141" y="336"/>
                  </a:lnTo>
                  <a:lnTo>
                    <a:pt x="148" y="328"/>
                  </a:lnTo>
                  <a:lnTo>
                    <a:pt x="149" y="318"/>
                  </a:lnTo>
                  <a:lnTo>
                    <a:pt x="149" y="63"/>
                  </a:lnTo>
                  <a:lnTo>
                    <a:pt x="148" y="53"/>
                  </a:lnTo>
                  <a:lnTo>
                    <a:pt x="141" y="45"/>
                  </a:lnTo>
                  <a:lnTo>
                    <a:pt x="133" y="38"/>
                  </a:lnTo>
                  <a:lnTo>
                    <a:pt x="124" y="35"/>
                  </a:lnTo>
                  <a:lnTo>
                    <a:pt x="111" y="32"/>
                  </a:lnTo>
                  <a:lnTo>
                    <a:pt x="98" y="30"/>
                  </a:lnTo>
                  <a:lnTo>
                    <a:pt x="85" y="29"/>
                  </a:lnTo>
                  <a:lnTo>
                    <a:pt x="72" y="27"/>
                  </a:lnTo>
                  <a:lnTo>
                    <a:pt x="60" y="25"/>
                  </a:lnTo>
                  <a:lnTo>
                    <a:pt x="50" y="22"/>
                  </a:lnTo>
                  <a:lnTo>
                    <a:pt x="39" y="21"/>
                  </a:lnTo>
                  <a:lnTo>
                    <a:pt x="31" y="17"/>
                  </a:lnTo>
                  <a:lnTo>
                    <a:pt x="23" y="14"/>
                  </a:lnTo>
                  <a:lnTo>
                    <a:pt x="15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8E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58"/>
            <p:cNvSpPr>
              <a:spLocks/>
            </p:cNvSpPr>
            <p:nvPr/>
          </p:nvSpPr>
          <p:spPr bwMode="auto">
            <a:xfrm>
              <a:off x="5417" y="3644"/>
              <a:ext cx="75" cy="36"/>
            </a:xfrm>
            <a:custGeom>
              <a:avLst/>
              <a:gdLst>
                <a:gd name="T0" fmla="*/ 75 w 75"/>
                <a:gd name="T1" fmla="*/ 0 h 36"/>
                <a:gd name="T2" fmla="*/ 75 w 75"/>
                <a:gd name="T3" fmla="*/ 0 h 36"/>
                <a:gd name="T4" fmla="*/ 63 w 75"/>
                <a:gd name="T5" fmla="*/ 2 h 36"/>
                <a:gd name="T6" fmla="*/ 53 w 75"/>
                <a:gd name="T7" fmla="*/ 5 h 36"/>
                <a:gd name="T8" fmla="*/ 42 w 75"/>
                <a:gd name="T9" fmla="*/ 6 h 36"/>
                <a:gd name="T10" fmla="*/ 32 w 75"/>
                <a:gd name="T11" fmla="*/ 10 h 36"/>
                <a:gd name="T12" fmla="*/ 24 w 75"/>
                <a:gd name="T13" fmla="*/ 13 h 36"/>
                <a:gd name="T14" fmla="*/ 16 w 75"/>
                <a:gd name="T15" fmla="*/ 16 h 36"/>
                <a:gd name="T16" fmla="*/ 6 w 75"/>
                <a:gd name="T17" fmla="*/ 21 h 36"/>
                <a:gd name="T18" fmla="*/ 0 w 75"/>
                <a:gd name="T19" fmla="*/ 29 h 36"/>
                <a:gd name="T20" fmla="*/ 6 w 75"/>
                <a:gd name="T21" fmla="*/ 36 h 36"/>
                <a:gd name="T22" fmla="*/ 13 w 75"/>
                <a:gd name="T23" fmla="*/ 31 h 36"/>
                <a:gd name="T24" fmla="*/ 19 w 75"/>
                <a:gd name="T25" fmla="*/ 26 h 36"/>
                <a:gd name="T26" fmla="*/ 27 w 75"/>
                <a:gd name="T27" fmla="*/ 23 h 36"/>
                <a:gd name="T28" fmla="*/ 35 w 75"/>
                <a:gd name="T29" fmla="*/ 19 h 36"/>
                <a:gd name="T30" fmla="*/ 42 w 75"/>
                <a:gd name="T31" fmla="*/ 16 h 36"/>
                <a:gd name="T32" fmla="*/ 53 w 75"/>
                <a:gd name="T33" fmla="*/ 14 h 36"/>
                <a:gd name="T34" fmla="*/ 63 w 75"/>
                <a:gd name="T35" fmla="*/ 11 h 36"/>
                <a:gd name="T36" fmla="*/ 75 w 75"/>
                <a:gd name="T37" fmla="*/ 10 h 36"/>
                <a:gd name="T38" fmla="*/ 75 w 75"/>
                <a:gd name="T39" fmla="*/ 10 h 36"/>
                <a:gd name="T40" fmla="*/ 75 w 75"/>
                <a:gd name="T41" fmla="*/ 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6"/>
                <a:gd name="T65" fmla="*/ 75 w 75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6">
                  <a:moveTo>
                    <a:pt x="75" y="0"/>
                  </a:moveTo>
                  <a:lnTo>
                    <a:pt x="75" y="0"/>
                  </a:lnTo>
                  <a:lnTo>
                    <a:pt x="63" y="2"/>
                  </a:lnTo>
                  <a:lnTo>
                    <a:pt x="53" y="5"/>
                  </a:lnTo>
                  <a:lnTo>
                    <a:pt x="42" y="6"/>
                  </a:lnTo>
                  <a:lnTo>
                    <a:pt x="32" y="10"/>
                  </a:lnTo>
                  <a:lnTo>
                    <a:pt x="24" y="13"/>
                  </a:lnTo>
                  <a:lnTo>
                    <a:pt x="16" y="16"/>
                  </a:lnTo>
                  <a:lnTo>
                    <a:pt x="6" y="21"/>
                  </a:lnTo>
                  <a:lnTo>
                    <a:pt x="0" y="29"/>
                  </a:lnTo>
                  <a:lnTo>
                    <a:pt x="6" y="36"/>
                  </a:lnTo>
                  <a:lnTo>
                    <a:pt x="13" y="31"/>
                  </a:lnTo>
                  <a:lnTo>
                    <a:pt x="19" y="26"/>
                  </a:lnTo>
                  <a:lnTo>
                    <a:pt x="27" y="23"/>
                  </a:lnTo>
                  <a:lnTo>
                    <a:pt x="35" y="19"/>
                  </a:lnTo>
                  <a:lnTo>
                    <a:pt x="42" y="16"/>
                  </a:lnTo>
                  <a:lnTo>
                    <a:pt x="53" y="14"/>
                  </a:lnTo>
                  <a:lnTo>
                    <a:pt x="63" y="11"/>
                  </a:lnTo>
                  <a:lnTo>
                    <a:pt x="75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Freeform 59"/>
            <p:cNvSpPr>
              <a:spLocks/>
            </p:cNvSpPr>
            <p:nvPr/>
          </p:nvSpPr>
          <p:spPr bwMode="auto">
            <a:xfrm>
              <a:off x="5492" y="3613"/>
              <a:ext cx="84" cy="41"/>
            </a:xfrm>
            <a:custGeom>
              <a:avLst/>
              <a:gdLst>
                <a:gd name="T0" fmla="*/ 71 w 84"/>
                <a:gd name="T1" fmla="*/ 0 h 41"/>
                <a:gd name="T2" fmla="*/ 71 w 84"/>
                <a:gd name="T3" fmla="*/ 0 h 41"/>
                <a:gd name="T4" fmla="*/ 71 w 84"/>
                <a:gd name="T5" fmla="*/ 8 h 41"/>
                <a:gd name="T6" fmla="*/ 66 w 84"/>
                <a:gd name="T7" fmla="*/ 15 h 41"/>
                <a:gd name="T8" fmla="*/ 60 w 84"/>
                <a:gd name="T9" fmla="*/ 20 h 41"/>
                <a:gd name="T10" fmla="*/ 50 w 84"/>
                <a:gd name="T11" fmla="*/ 23 h 41"/>
                <a:gd name="T12" fmla="*/ 39 w 84"/>
                <a:gd name="T13" fmla="*/ 26 h 41"/>
                <a:gd name="T14" fmla="*/ 26 w 84"/>
                <a:gd name="T15" fmla="*/ 28 h 41"/>
                <a:gd name="T16" fmla="*/ 13 w 84"/>
                <a:gd name="T17" fmla="*/ 29 h 41"/>
                <a:gd name="T18" fmla="*/ 0 w 84"/>
                <a:gd name="T19" fmla="*/ 31 h 41"/>
                <a:gd name="T20" fmla="*/ 0 w 84"/>
                <a:gd name="T21" fmla="*/ 41 h 41"/>
                <a:gd name="T22" fmla="*/ 13 w 84"/>
                <a:gd name="T23" fmla="*/ 39 h 41"/>
                <a:gd name="T24" fmla="*/ 26 w 84"/>
                <a:gd name="T25" fmla="*/ 37 h 41"/>
                <a:gd name="T26" fmla="*/ 39 w 84"/>
                <a:gd name="T27" fmla="*/ 36 h 41"/>
                <a:gd name="T28" fmla="*/ 53 w 84"/>
                <a:gd name="T29" fmla="*/ 33 h 41"/>
                <a:gd name="T30" fmla="*/ 63 w 84"/>
                <a:gd name="T31" fmla="*/ 29 h 41"/>
                <a:gd name="T32" fmla="*/ 72 w 84"/>
                <a:gd name="T33" fmla="*/ 21 h 41"/>
                <a:gd name="T34" fmla="*/ 80 w 84"/>
                <a:gd name="T35" fmla="*/ 12 h 41"/>
                <a:gd name="T36" fmla="*/ 84 w 84"/>
                <a:gd name="T37" fmla="*/ 0 h 41"/>
                <a:gd name="T38" fmla="*/ 84 w 84"/>
                <a:gd name="T39" fmla="*/ 0 h 41"/>
                <a:gd name="T40" fmla="*/ 71 w 84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71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66" y="15"/>
                  </a:lnTo>
                  <a:lnTo>
                    <a:pt x="60" y="20"/>
                  </a:lnTo>
                  <a:lnTo>
                    <a:pt x="50" y="23"/>
                  </a:lnTo>
                  <a:lnTo>
                    <a:pt x="39" y="26"/>
                  </a:lnTo>
                  <a:lnTo>
                    <a:pt x="26" y="28"/>
                  </a:lnTo>
                  <a:lnTo>
                    <a:pt x="13" y="29"/>
                  </a:lnTo>
                  <a:lnTo>
                    <a:pt x="0" y="31"/>
                  </a:lnTo>
                  <a:lnTo>
                    <a:pt x="0" y="41"/>
                  </a:lnTo>
                  <a:lnTo>
                    <a:pt x="13" y="39"/>
                  </a:lnTo>
                  <a:lnTo>
                    <a:pt x="26" y="37"/>
                  </a:lnTo>
                  <a:lnTo>
                    <a:pt x="39" y="36"/>
                  </a:lnTo>
                  <a:lnTo>
                    <a:pt x="53" y="33"/>
                  </a:lnTo>
                  <a:lnTo>
                    <a:pt x="63" y="29"/>
                  </a:lnTo>
                  <a:lnTo>
                    <a:pt x="72" y="21"/>
                  </a:lnTo>
                  <a:lnTo>
                    <a:pt x="80" y="12"/>
                  </a:lnTo>
                  <a:lnTo>
                    <a:pt x="8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60"/>
            <p:cNvSpPr>
              <a:spLocks/>
            </p:cNvSpPr>
            <p:nvPr/>
          </p:nvSpPr>
          <p:spPr bwMode="auto">
            <a:xfrm>
              <a:off x="5563" y="3358"/>
              <a:ext cx="13" cy="255"/>
            </a:xfrm>
            <a:custGeom>
              <a:avLst/>
              <a:gdLst>
                <a:gd name="T0" fmla="*/ 0 w 13"/>
                <a:gd name="T1" fmla="*/ 0 h 255"/>
                <a:gd name="T2" fmla="*/ 0 w 13"/>
                <a:gd name="T3" fmla="*/ 0 h 255"/>
                <a:gd name="T4" fmla="*/ 0 w 13"/>
                <a:gd name="T5" fmla="*/ 255 h 255"/>
                <a:gd name="T6" fmla="*/ 13 w 13"/>
                <a:gd name="T7" fmla="*/ 255 h 255"/>
                <a:gd name="T8" fmla="*/ 13 w 13"/>
                <a:gd name="T9" fmla="*/ 0 h 255"/>
                <a:gd name="T10" fmla="*/ 13 w 13"/>
                <a:gd name="T11" fmla="*/ 0 h 255"/>
                <a:gd name="T12" fmla="*/ 0 w 13"/>
                <a:gd name="T13" fmla="*/ 0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5"/>
                <a:gd name="T23" fmla="*/ 13 w 13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5">
                  <a:moveTo>
                    <a:pt x="0" y="0"/>
                  </a:moveTo>
                  <a:lnTo>
                    <a:pt x="0" y="0"/>
                  </a:lnTo>
                  <a:lnTo>
                    <a:pt x="0" y="255"/>
                  </a:lnTo>
                  <a:lnTo>
                    <a:pt x="13" y="25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61"/>
            <p:cNvSpPr>
              <a:spLocks/>
            </p:cNvSpPr>
            <p:nvPr/>
          </p:nvSpPr>
          <p:spPr bwMode="auto">
            <a:xfrm>
              <a:off x="5492" y="3317"/>
              <a:ext cx="84" cy="41"/>
            </a:xfrm>
            <a:custGeom>
              <a:avLst/>
              <a:gdLst>
                <a:gd name="T0" fmla="*/ 0 w 84"/>
                <a:gd name="T1" fmla="*/ 10 h 41"/>
                <a:gd name="T2" fmla="*/ 0 w 84"/>
                <a:gd name="T3" fmla="*/ 10 h 41"/>
                <a:gd name="T4" fmla="*/ 13 w 84"/>
                <a:gd name="T5" fmla="*/ 12 h 41"/>
                <a:gd name="T6" fmla="*/ 26 w 84"/>
                <a:gd name="T7" fmla="*/ 13 h 41"/>
                <a:gd name="T8" fmla="*/ 39 w 84"/>
                <a:gd name="T9" fmla="*/ 15 h 41"/>
                <a:gd name="T10" fmla="*/ 50 w 84"/>
                <a:gd name="T11" fmla="*/ 18 h 41"/>
                <a:gd name="T12" fmla="*/ 60 w 84"/>
                <a:gd name="T13" fmla="*/ 21 h 41"/>
                <a:gd name="T14" fmla="*/ 66 w 84"/>
                <a:gd name="T15" fmla="*/ 26 h 41"/>
                <a:gd name="T16" fmla="*/ 71 w 84"/>
                <a:gd name="T17" fmla="*/ 33 h 41"/>
                <a:gd name="T18" fmla="*/ 71 w 84"/>
                <a:gd name="T19" fmla="*/ 41 h 41"/>
                <a:gd name="T20" fmla="*/ 84 w 84"/>
                <a:gd name="T21" fmla="*/ 41 h 41"/>
                <a:gd name="T22" fmla="*/ 80 w 84"/>
                <a:gd name="T23" fmla="*/ 29 h 41"/>
                <a:gd name="T24" fmla="*/ 72 w 84"/>
                <a:gd name="T25" fmla="*/ 20 h 41"/>
                <a:gd name="T26" fmla="*/ 63 w 84"/>
                <a:gd name="T27" fmla="*/ 12 h 41"/>
                <a:gd name="T28" fmla="*/ 53 w 84"/>
                <a:gd name="T29" fmla="*/ 8 h 41"/>
                <a:gd name="T30" fmla="*/ 39 w 84"/>
                <a:gd name="T31" fmla="*/ 5 h 41"/>
                <a:gd name="T32" fmla="*/ 26 w 84"/>
                <a:gd name="T33" fmla="*/ 3 h 41"/>
                <a:gd name="T34" fmla="*/ 13 w 84"/>
                <a:gd name="T35" fmla="*/ 2 h 41"/>
                <a:gd name="T36" fmla="*/ 0 w 84"/>
                <a:gd name="T37" fmla="*/ 0 h 41"/>
                <a:gd name="T38" fmla="*/ 0 w 84"/>
                <a:gd name="T39" fmla="*/ 0 h 41"/>
                <a:gd name="T40" fmla="*/ 0 w 84"/>
                <a:gd name="T41" fmla="*/ 1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0" y="10"/>
                  </a:moveTo>
                  <a:lnTo>
                    <a:pt x="0" y="10"/>
                  </a:lnTo>
                  <a:lnTo>
                    <a:pt x="13" y="12"/>
                  </a:lnTo>
                  <a:lnTo>
                    <a:pt x="26" y="13"/>
                  </a:lnTo>
                  <a:lnTo>
                    <a:pt x="39" y="15"/>
                  </a:lnTo>
                  <a:lnTo>
                    <a:pt x="50" y="18"/>
                  </a:lnTo>
                  <a:lnTo>
                    <a:pt x="60" y="21"/>
                  </a:lnTo>
                  <a:lnTo>
                    <a:pt x="66" y="26"/>
                  </a:lnTo>
                  <a:lnTo>
                    <a:pt x="71" y="33"/>
                  </a:lnTo>
                  <a:lnTo>
                    <a:pt x="71" y="41"/>
                  </a:lnTo>
                  <a:lnTo>
                    <a:pt x="84" y="41"/>
                  </a:lnTo>
                  <a:lnTo>
                    <a:pt x="80" y="29"/>
                  </a:lnTo>
                  <a:lnTo>
                    <a:pt x="72" y="20"/>
                  </a:lnTo>
                  <a:lnTo>
                    <a:pt x="63" y="12"/>
                  </a:lnTo>
                  <a:lnTo>
                    <a:pt x="53" y="8"/>
                  </a:lnTo>
                  <a:lnTo>
                    <a:pt x="39" y="5"/>
                  </a:lnTo>
                  <a:lnTo>
                    <a:pt x="26" y="3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62"/>
            <p:cNvSpPr>
              <a:spLocks/>
            </p:cNvSpPr>
            <p:nvPr/>
          </p:nvSpPr>
          <p:spPr bwMode="auto">
            <a:xfrm>
              <a:off x="5414" y="3280"/>
              <a:ext cx="78" cy="47"/>
            </a:xfrm>
            <a:custGeom>
              <a:avLst/>
              <a:gdLst>
                <a:gd name="T0" fmla="*/ 13 w 78"/>
                <a:gd name="T1" fmla="*/ 15 h 47"/>
                <a:gd name="T2" fmla="*/ 3 w 78"/>
                <a:gd name="T3" fmla="*/ 18 h 47"/>
                <a:gd name="T4" fmla="*/ 9 w 78"/>
                <a:gd name="T5" fmla="*/ 26 h 47"/>
                <a:gd name="T6" fmla="*/ 19 w 78"/>
                <a:gd name="T7" fmla="*/ 31 h 47"/>
                <a:gd name="T8" fmla="*/ 27 w 78"/>
                <a:gd name="T9" fmla="*/ 34 h 47"/>
                <a:gd name="T10" fmla="*/ 35 w 78"/>
                <a:gd name="T11" fmla="*/ 37 h 47"/>
                <a:gd name="T12" fmla="*/ 45 w 78"/>
                <a:gd name="T13" fmla="*/ 40 h 47"/>
                <a:gd name="T14" fmla="*/ 56 w 78"/>
                <a:gd name="T15" fmla="*/ 42 h 47"/>
                <a:gd name="T16" fmla="*/ 66 w 78"/>
                <a:gd name="T17" fmla="*/ 45 h 47"/>
                <a:gd name="T18" fmla="*/ 78 w 78"/>
                <a:gd name="T19" fmla="*/ 47 h 47"/>
                <a:gd name="T20" fmla="*/ 78 w 78"/>
                <a:gd name="T21" fmla="*/ 37 h 47"/>
                <a:gd name="T22" fmla="*/ 66 w 78"/>
                <a:gd name="T23" fmla="*/ 36 h 47"/>
                <a:gd name="T24" fmla="*/ 56 w 78"/>
                <a:gd name="T25" fmla="*/ 32 h 47"/>
                <a:gd name="T26" fmla="*/ 45 w 78"/>
                <a:gd name="T27" fmla="*/ 31 h 47"/>
                <a:gd name="T28" fmla="*/ 38 w 78"/>
                <a:gd name="T29" fmla="*/ 28 h 47"/>
                <a:gd name="T30" fmla="*/ 30 w 78"/>
                <a:gd name="T31" fmla="*/ 24 h 47"/>
                <a:gd name="T32" fmla="*/ 22 w 78"/>
                <a:gd name="T33" fmla="*/ 21 h 47"/>
                <a:gd name="T34" fmla="*/ 16 w 78"/>
                <a:gd name="T35" fmla="*/ 16 h 47"/>
                <a:gd name="T36" fmla="*/ 9 w 78"/>
                <a:gd name="T37" fmla="*/ 11 h 47"/>
                <a:gd name="T38" fmla="*/ 0 w 78"/>
                <a:gd name="T39" fmla="*/ 15 h 47"/>
                <a:gd name="T40" fmla="*/ 9 w 78"/>
                <a:gd name="T41" fmla="*/ 11 h 47"/>
                <a:gd name="T42" fmla="*/ 0 w 78"/>
                <a:gd name="T43" fmla="*/ 0 h 47"/>
                <a:gd name="T44" fmla="*/ 0 w 78"/>
                <a:gd name="T45" fmla="*/ 15 h 47"/>
                <a:gd name="T46" fmla="*/ 13 w 78"/>
                <a:gd name="T47" fmla="*/ 15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7"/>
                <a:gd name="T74" fmla="*/ 78 w 7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7">
                  <a:moveTo>
                    <a:pt x="13" y="15"/>
                  </a:moveTo>
                  <a:lnTo>
                    <a:pt x="3" y="18"/>
                  </a:lnTo>
                  <a:lnTo>
                    <a:pt x="9" y="26"/>
                  </a:lnTo>
                  <a:lnTo>
                    <a:pt x="19" y="31"/>
                  </a:lnTo>
                  <a:lnTo>
                    <a:pt x="27" y="34"/>
                  </a:lnTo>
                  <a:lnTo>
                    <a:pt x="35" y="37"/>
                  </a:lnTo>
                  <a:lnTo>
                    <a:pt x="45" y="40"/>
                  </a:lnTo>
                  <a:lnTo>
                    <a:pt x="56" y="42"/>
                  </a:lnTo>
                  <a:lnTo>
                    <a:pt x="66" y="45"/>
                  </a:lnTo>
                  <a:lnTo>
                    <a:pt x="78" y="47"/>
                  </a:lnTo>
                  <a:lnTo>
                    <a:pt x="78" y="37"/>
                  </a:lnTo>
                  <a:lnTo>
                    <a:pt x="66" y="36"/>
                  </a:lnTo>
                  <a:lnTo>
                    <a:pt x="56" y="32"/>
                  </a:lnTo>
                  <a:lnTo>
                    <a:pt x="45" y="31"/>
                  </a:lnTo>
                  <a:lnTo>
                    <a:pt x="38" y="28"/>
                  </a:lnTo>
                  <a:lnTo>
                    <a:pt x="30" y="24"/>
                  </a:lnTo>
                  <a:lnTo>
                    <a:pt x="22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0" y="15"/>
                  </a:lnTo>
                  <a:lnTo>
                    <a:pt x="9" y="11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Freeform 63"/>
            <p:cNvSpPr>
              <a:spLocks/>
            </p:cNvSpPr>
            <p:nvPr/>
          </p:nvSpPr>
          <p:spPr bwMode="auto">
            <a:xfrm>
              <a:off x="5414" y="3295"/>
              <a:ext cx="13" cy="396"/>
            </a:xfrm>
            <a:custGeom>
              <a:avLst/>
              <a:gdLst>
                <a:gd name="T0" fmla="*/ 3 w 13"/>
                <a:gd name="T1" fmla="*/ 378 h 396"/>
                <a:gd name="T2" fmla="*/ 13 w 13"/>
                <a:gd name="T3" fmla="*/ 381 h 396"/>
                <a:gd name="T4" fmla="*/ 13 w 13"/>
                <a:gd name="T5" fmla="*/ 0 h 396"/>
                <a:gd name="T6" fmla="*/ 0 w 13"/>
                <a:gd name="T7" fmla="*/ 0 h 396"/>
                <a:gd name="T8" fmla="*/ 0 w 13"/>
                <a:gd name="T9" fmla="*/ 381 h 396"/>
                <a:gd name="T10" fmla="*/ 9 w 13"/>
                <a:gd name="T11" fmla="*/ 385 h 396"/>
                <a:gd name="T12" fmla="*/ 0 w 13"/>
                <a:gd name="T13" fmla="*/ 381 h 396"/>
                <a:gd name="T14" fmla="*/ 0 w 13"/>
                <a:gd name="T15" fmla="*/ 396 h 396"/>
                <a:gd name="T16" fmla="*/ 9 w 13"/>
                <a:gd name="T17" fmla="*/ 385 h 396"/>
                <a:gd name="T18" fmla="*/ 3 w 13"/>
                <a:gd name="T19" fmla="*/ 378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96"/>
                <a:gd name="T32" fmla="*/ 13 w 13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96">
                  <a:moveTo>
                    <a:pt x="3" y="378"/>
                  </a:moveTo>
                  <a:lnTo>
                    <a:pt x="13" y="381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1"/>
                  </a:lnTo>
                  <a:lnTo>
                    <a:pt x="9" y="385"/>
                  </a:lnTo>
                  <a:lnTo>
                    <a:pt x="0" y="381"/>
                  </a:lnTo>
                  <a:lnTo>
                    <a:pt x="0" y="396"/>
                  </a:lnTo>
                  <a:lnTo>
                    <a:pt x="9" y="385"/>
                  </a:lnTo>
                  <a:lnTo>
                    <a:pt x="3" y="3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Freeform 64"/>
            <p:cNvSpPr>
              <a:spLocks/>
            </p:cNvSpPr>
            <p:nvPr/>
          </p:nvSpPr>
          <p:spPr bwMode="auto">
            <a:xfrm>
              <a:off x="5420" y="2945"/>
              <a:ext cx="149" cy="382"/>
            </a:xfrm>
            <a:custGeom>
              <a:avLst/>
              <a:gdLst>
                <a:gd name="T0" fmla="*/ 0 w 149"/>
                <a:gd name="T1" fmla="*/ 382 h 382"/>
                <a:gd name="T2" fmla="*/ 7 w 149"/>
                <a:gd name="T3" fmla="*/ 375 h 382"/>
                <a:gd name="T4" fmla="*/ 15 w 149"/>
                <a:gd name="T5" fmla="*/ 371 h 382"/>
                <a:gd name="T6" fmla="*/ 23 w 149"/>
                <a:gd name="T7" fmla="*/ 367 h 382"/>
                <a:gd name="T8" fmla="*/ 31 w 149"/>
                <a:gd name="T9" fmla="*/ 364 h 382"/>
                <a:gd name="T10" fmla="*/ 39 w 149"/>
                <a:gd name="T11" fmla="*/ 361 h 382"/>
                <a:gd name="T12" fmla="*/ 50 w 149"/>
                <a:gd name="T13" fmla="*/ 359 h 382"/>
                <a:gd name="T14" fmla="*/ 60 w 149"/>
                <a:gd name="T15" fmla="*/ 358 h 382"/>
                <a:gd name="T16" fmla="*/ 72 w 149"/>
                <a:gd name="T17" fmla="*/ 356 h 382"/>
                <a:gd name="T18" fmla="*/ 85 w 149"/>
                <a:gd name="T19" fmla="*/ 354 h 382"/>
                <a:gd name="T20" fmla="*/ 98 w 149"/>
                <a:gd name="T21" fmla="*/ 351 h 382"/>
                <a:gd name="T22" fmla="*/ 111 w 149"/>
                <a:gd name="T23" fmla="*/ 350 h 382"/>
                <a:gd name="T24" fmla="*/ 124 w 149"/>
                <a:gd name="T25" fmla="*/ 346 h 382"/>
                <a:gd name="T26" fmla="*/ 133 w 149"/>
                <a:gd name="T27" fmla="*/ 343 h 382"/>
                <a:gd name="T28" fmla="*/ 141 w 149"/>
                <a:gd name="T29" fmla="*/ 337 h 382"/>
                <a:gd name="T30" fmla="*/ 148 w 149"/>
                <a:gd name="T31" fmla="*/ 329 h 382"/>
                <a:gd name="T32" fmla="*/ 149 w 149"/>
                <a:gd name="T33" fmla="*/ 319 h 382"/>
                <a:gd name="T34" fmla="*/ 149 w 149"/>
                <a:gd name="T35" fmla="*/ 63 h 382"/>
                <a:gd name="T36" fmla="*/ 148 w 149"/>
                <a:gd name="T37" fmla="*/ 54 h 382"/>
                <a:gd name="T38" fmla="*/ 141 w 149"/>
                <a:gd name="T39" fmla="*/ 46 h 382"/>
                <a:gd name="T40" fmla="*/ 133 w 149"/>
                <a:gd name="T41" fmla="*/ 39 h 382"/>
                <a:gd name="T42" fmla="*/ 124 w 149"/>
                <a:gd name="T43" fmla="*/ 36 h 382"/>
                <a:gd name="T44" fmla="*/ 111 w 149"/>
                <a:gd name="T45" fmla="*/ 33 h 382"/>
                <a:gd name="T46" fmla="*/ 98 w 149"/>
                <a:gd name="T47" fmla="*/ 31 h 382"/>
                <a:gd name="T48" fmla="*/ 85 w 149"/>
                <a:gd name="T49" fmla="*/ 29 h 382"/>
                <a:gd name="T50" fmla="*/ 72 w 149"/>
                <a:gd name="T51" fmla="*/ 28 h 382"/>
                <a:gd name="T52" fmla="*/ 60 w 149"/>
                <a:gd name="T53" fmla="*/ 26 h 382"/>
                <a:gd name="T54" fmla="*/ 50 w 149"/>
                <a:gd name="T55" fmla="*/ 23 h 382"/>
                <a:gd name="T56" fmla="*/ 39 w 149"/>
                <a:gd name="T57" fmla="*/ 21 h 382"/>
                <a:gd name="T58" fmla="*/ 31 w 149"/>
                <a:gd name="T59" fmla="*/ 18 h 382"/>
                <a:gd name="T60" fmla="*/ 23 w 149"/>
                <a:gd name="T61" fmla="*/ 15 h 382"/>
                <a:gd name="T62" fmla="*/ 15 w 149"/>
                <a:gd name="T63" fmla="*/ 12 h 382"/>
                <a:gd name="T64" fmla="*/ 7 w 149"/>
                <a:gd name="T65" fmla="*/ 7 h 382"/>
                <a:gd name="T66" fmla="*/ 0 w 149"/>
                <a:gd name="T67" fmla="*/ 0 h 382"/>
                <a:gd name="T68" fmla="*/ 0 w 149"/>
                <a:gd name="T69" fmla="*/ 382 h 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2"/>
                <a:gd name="T107" fmla="*/ 149 w 149"/>
                <a:gd name="T108" fmla="*/ 382 h 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2">
                  <a:moveTo>
                    <a:pt x="0" y="382"/>
                  </a:moveTo>
                  <a:lnTo>
                    <a:pt x="7" y="375"/>
                  </a:lnTo>
                  <a:lnTo>
                    <a:pt x="15" y="371"/>
                  </a:lnTo>
                  <a:lnTo>
                    <a:pt x="23" y="367"/>
                  </a:lnTo>
                  <a:lnTo>
                    <a:pt x="31" y="364"/>
                  </a:lnTo>
                  <a:lnTo>
                    <a:pt x="39" y="361"/>
                  </a:lnTo>
                  <a:lnTo>
                    <a:pt x="50" y="359"/>
                  </a:lnTo>
                  <a:lnTo>
                    <a:pt x="60" y="358"/>
                  </a:lnTo>
                  <a:lnTo>
                    <a:pt x="72" y="356"/>
                  </a:lnTo>
                  <a:lnTo>
                    <a:pt x="85" y="354"/>
                  </a:lnTo>
                  <a:lnTo>
                    <a:pt x="98" y="351"/>
                  </a:lnTo>
                  <a:lnTo>
                    <a:pt x="111" y="350"/>
                  </a:lnTo>
                  <a:lnTo>
                    <a:pt x="124" y="346"/>
                  </a:lnTo>
                  <a:lnTo>
                    <a:pt x="133" y="343"/>
                  </a:lnTo>
                  <a:lnTo>
                    <a:pt x="141" y="337"/>
                  </a:lnTo>
                  <a:lnTo>
                    <a:pt x="148" y="329"/>
                  </a:lnTo>
                  <a:lnTo>
                    <a:pt x="149" y="319"/>
                  </a:lnTo>
                  <a:lnTo>
                    <a:pt x="149" y="63"/>
                  </a:lnTo>
                  <a:lnTo>
                    <a:pt x="148" y="54"/>
                  </a:lnTo>
                  <a:lnTo>
                    <a:pt x="141" y="46"/>
                  </a:lnTo>
                  <a:lnTo>
                    <a:pt x="133" y="39"/>
                  </a:lnTo>
                  <a:lnTo>
                    <a:pt x="124" y="36"/>
                  </a:lnTo>
                  <a:lnTo>
                    <a:pt x="111" y="33"/>
                  </a:lnTo>
                  <a:lnTo>
                    <a:pt x="98" y="31"/>
                  </a:lnTo>
                  <a:lnTo>
                    <a:pt x="85" y="29"/>
                  </a:lnTo>
                  <a:lnTo>
                    <a:pt x="72" y="28"/>
                  </a:lnTo>
                  <a:lnTo>
                    <a:pt x="60" y="26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31" y="18"/>
                  </a:lnTo>
                  <a:lnTo>
                    <a:pt x="23" y="15"/>
                  </a:lnTo>
                  <a:lnTo>
                    <a:pt x="15" y="12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65"/>
            <p:cNvSpPr>
              <a:spLocks/>
            </p:cNvSpPr>
            <p:nvPr/>
          </p:nvSpPr>
          <p:spPr bwMode="auto">
            <a:xfrm>
              <a:off x="5417" y="3296"/>
              <a:ext cx="75" cy="34"/>
            </a:xfrm>
            <a:custGeom>
              <a:avLst/>
              <a:gdLst>
                <a:gd name="T0" fmla="*/ 75 w 75"/>
                <a:gd name="T1" fmla="*/ 0 h 34"/>
                <a:gd name="T2" fmla="*/ 75 w 75"/>
                <a:gd name="T3" fmla="*/ 0 h 34"/>
                <a:gd name="T4" fmla="*/ 63 w 75"/>
                <a:gd name="T5" fmla="*/ 2 h 34"/>
                <a:gd name="T6" fmla="*/ 53 w 75"/>
                <a:gd name="T7" fmla="*/ 3 h 34"/>
                <a:gd name="T8" fmla="*/ 42 w 75"/>
                <a:gd name="T9" fmla="*/ 5 h 34"/>
                <a:gd name="T10" fmla="*/ 32 w 75"/>
                <a:gd name="T11" fmla="*/ 8 h 34"/>
                <a:gd name="T12" fmla="*/ 24 w 75"/>
                <a:gd name="T13" fmla="*/ 12 h 34"/>
                <a:gd name="T14" fmla="*/ 16 w 75"/>
                <a:gd name="T15" fmla="*/ 15 h 34"/>
                <a:gd name="T16" fmla="*/ 6 w 75"/>
                <a:gd name="T17" fmla="*/ 20 h 34"/>
                <a:gd name="T18" fmla="*/ 0 w 75"/>
                <a:gd name="T19" fmla="*/ 28 h 34"/>
                <a:gd name="T20" fmla="*/ 6 w 75"/>
                <a:gd name="T21" fmla="*/ 34 h 34"/>
                <a:gd name="T22" fmla="*/ 13 w 75"/>
                <a:gd name="T23" fmla="*/ 29 h 34"/>
                <a:gd name="T24" fmla="*/ 19 w 75"/>
                <a:gd name="T25" fmla="*/ 24 h 34"/>
                <a:gd name="T26" fmla="*/ 27 w 75"/>
                <a:gd name="T27" fmla="*/ 21 h 34"/>
                <a:gd name="T28" fmla="*/ 35 w 75"/>
                <a:gd name="T29" fmla="*/ 18 h 34"/>
                <a:gd name="T30" fmla="*/ 42 w 75"/>
                <a:gd name="T31" fmla="*/ 15 h 34"/>
                <a:gd name="T32" fmla="*/ 53 w 75"/>
                <a:gd name="T33" fmla="*/ 13 h 34"/>
                <a:gd name="T34" fmla="*/ 63 w 75"/>
                <a:gd name="T35" fmla="*/ 12 h 34"/>
                <a:gd name="T36" fmla="*/ 75 w 75"/>
                <a:gd name="T37" fmla="*/ 10 h 34"/>
                <a:gd name="T38" fmla="*/ 75 w 75"/>
                <a:gd name="T39" fmla="*/ 10 h 34"/>
                <a:gd name="T40" fmla="*/ 75 w 75"/>
                <a:gd name="T41" fmla="*/ 0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4"/>
                <a:gd name="T65" fmla="*/ 75 w 75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4">
                  <a:moveTo>
                    <a:pt x="75" y="0"/>
                  </a:moveTo>
                  <a:lnTo>
                    <a:pt x="75" y="0"/>
                  </a:lnTo>
                  <a:lnTo>
                    <a:pt x="63" y="2"/>
                  </a:lnTo>
                  <a:lnTo>
                    <a:pt x="53" y="3"/>
                  </a:lnTo>
                  <a:lnTo>
                    <a:pt x="42" y="5"/>
                  </a:lnTo>
                  <a:lnTo>
                    <a:pt x="32" y="8"/>
                  </a:lnTo>
                  <a:lnTo>
                    <a:pt x="24" y="12"/>
                  </a:lnTo>
                  <a:lnTo>
                    <a:pt x="16" y="15"/>
                  </a:lnTo>
                  <a:lnTo>
                    <a:pt x="6" y="20"/>
                  </a:lnTo>
                  <a:lnTo>
                    <a:pt x="0" y="28"/>
                  </a:lnTo>
                  <a:lnTo>
                    <a:pt x="6" y="34"/>
                  </a:lnTo>
                  <a:lnTo>
                    <a:pt x="13" y="29"/>
                  </a:lnTo>
                  <a:lnTo>
                    <a:pt x="19" y="24"/>
                  </a:lnTo>
                  <a:lnTo>
                    <a:pt x="27" y="21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53" y="13"/>
                  </a:lnTo>
                  <a:lnTo>
                    <a:pt x="63" y="12"/>
                  </a:lnTo>
                  <a:lnTo>
                    <a:pt x="75" y="1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66"/>
            <p:cNvSpPr>
              <a:spLocks/>
            </p:cNvSpPr>
            <p:nvPr/>
          </p:nvSpPr>
          <p:spPr bwMode="auto">
            <a:xfrm>
              <a:off x="5492" y="3264"/>
              <a:ext cx="84" cy="42"/>
            </a:xfrm>
            <a:custGeom>
              <a:avLst/>
              <a:gdLst>
                <a:gd name="T0" fmla="*/ 71 w 84"/>
                <a:gd name="T1" fmla="*/ 0 h 42"/>
                <a:gd name="T2" fmla="*/ 71 w 84"/>
                <a:gd name="T3" fmla="*/ 0 h 42"/>
                <a:gd name="T4" fmla="*/ 71 w 84"/>
                <a:gd name="T5" fmla="*/ 8 h 42"/>
                <a:gd name="T6" fmla="*/ 66 w 84"/>
                <a:gd name="T7" fmla="*/ 14 h 42"/>
                <a:gd name="T8" fmla="*/ 60 w 84"/>
                <a:gd name="T9" fmla="*/ 19 h 42"/>
                <a:gd name="T10" fmla="*/ 50 w 84"/>
                <a:gd name="T11" fmla="*/ 22 h 42"/>
                <a:gd name="T12" fmla="*/ 39 w 84"/>
                <a:gd name="T13" fmla="*/ 26 h 42"/>
                <a:gd name="T14" fmla="*/ 26 w 84"/>
                <a:gd name="T15" fmla="*/ 27 h 42"/>
                <a:gd name="T16" fmla="*/ 13 w 84"/>
                <a:gd name="T17" fmla="*/ 31 h 42"/>
                <a:gd name="T18" fmla="*/ 0 w 84"/>
                <a:gd name="T19" fmla="*/ 32 h 42"/>
                <a:gd name="T20" fmla="*/ 0 w 84"/>
                <a:gd name="T21" fmla="*/ 42 h 42"/>
                <a:gd name="T22" fmla="*/ 13 w 84"/>
                <a:gd name="T23" fmla="*/ 40 h 42"/>
                <a:gd name="T24" fmla="*/ 26 w 84"/>
                <a:gd name="T25" fmla="*/ 37 h 42"/>
                <a:gd name="T26" fmla="*/ 39 w 84"/>
                <a:gd name="T27" fmla="*/ 35 h 42"/>
                <a:gd name="T28" fmla="*/ 53 w 84"/>
                <a:gd name="T29" fmla="*/ 32 h 42"/>
                <a:gd name="T30" fmla="*/ 63 w 84"/>
                <a:gd name="T31" fmla="*/ 29 h 42"/>
                <a:gd name="T32" fmla="*/ 72 w 84"/>
                <a:gd name="T33" fmla="*/ 21 h 42"/>
                <a:gd name="T34" fmla="*/ 80 w 84"/>
                <a:gd name="T35" fmla="*/ 11 h 42"/>
                <a:gd name="T36" fmla="*/ 84 w 84"/>
                <a:gd name="T37" fmla="*/ 0 h 42"/>
                <a:gd name="T38" fmla="*/ 84 w 84"/>
                <a:gd name="T39" fmla="*/ 0 h 42"/>
                <a:gd name="T40" fmla="*/ 71 w 84"/>
                <a:gd name="T41" fmla="*/ 0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2"/>
                <a:gd name="T65" fmla="*/ 84 w 84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2">
                  <a:moveTo>
                    <a:pt x="71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66" y="14"/>
                  </a:lnTo>
                  <a:lnTo>
                    <a:pt x="60" y="19"/>
                  </a:lnTo>
                  <a:lnTo>
                    <a:pt x="50" y="22"/>
                  </a:lnTo>
                  <a:lnTo>
                    <a:pt x="39" y="26"/>
                  </a:lnTo>
                  <a:lnTo>
                    <a:pt x="26" y="27"/>
                  </a:lnTo>
                  <a:lnTo>
                    <a:pt x="13" y="31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13" y="40"/>
                  </a:lnTo>
                  <a:lnTo>
                    <a:pt x="26" y="37"/>
                  </a:lnTo>
                  <a:lnTo>
                    <a:pt x="39" y="35"/>
                  </a:lnTo>
                  <a:lnTo>
                    <a:pt x="53" y="32"/>
                  </a:lnTo>
                  <a:lnTo>
                    <a:pt x="63" y="29"/>
                  </a:lnTo>
                  <a:lnTo>
                    <a:pt x="72" y="21"/>
                  </a:lnTo>
                  <a:lnTo>
                    <a:pt x="80" y="11"/>
                  </a:lnTo>
                  <a:lnTo>
                    <a:pt x="8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67"/>
            <p:cNvSpPr>
              <a:spLocks/>
            </p:cNvSpPr>
            <p:nvPr/>
          </p:nvSpPr>
          <p:spPr bwMode="auto">
            <a:xfrm>
              <a:off x="5563" y="3008"/>
              <a:ext cx="13" cy="256"/>
            </a:xfrm>
            <a:custGeom>
              <a:avLst/>
              <a:gdLst>
                <a:gd name="T0" fmla="*/ 0 w 13"/>
                <a:gd name="T1" fmla="*/ 0 h 256"/>
                <a:gd name="T2" fmla="*/ 0 w 13"/>
                <a:gd name="T3" fmla="*/ 0 h 256"/>
                <a:gd name="T4" fmla="*/ 0 w 13"/>
                <a:gd name="T5" fmla="*/ 256 h 256"/>
                <a:gd name="T6" fmla="*/ 13 w 13"/>
                <a:gd name="T7" fmla="*/ 256 h 256"/>
                <a:gd name="T8" fmla="*/ 13 w 13"/>
                <a:gd name="T9" fmla="*/ 0 h 256"/>
                <a:gd name="T10" fmla="*/ 13 w 13"/>
                <a:gd name="T11" fmla="*/ 0 h 256"/>
                <a:gd name="T12" fmla="*/ 0 w 13"/>
                <a:gd name="T13" fmla="*/ 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6"/>
                <a:gd name="T23" fmla="*/ 13 w 13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6">
                  <a:moveTo>
                    <a:pt x="0" y="0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13" y="256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68"/>
            <p:cNvSpPr>
              <a:spLocks/>
            </p:cNvSpPr>
            <p:nvPr/>
          </p:nvSpPr>
          <p:spPr bwMode="auto">
            <a:xfrm>
              <a:off x="5492" y="2968"/>
              <a:ext cx="84" cy="40"/>
            </a:xfrm>
            <a:custGeom>
              <a:avLst/>
              <a:gdLst>
                <a:gd name="T0" fmla="*/ 0 w 84"/>
                <a:gd name="T1" fmla="*/ 10 h 40"/>
                <a:gd name="T2" fmla="*/ 0 w 84"/>
                <a:gd name="T3" fmla="*/ 10 h 40"/>
                <a:gd name="T4" fmla="*/ 13 w 84"/>
                <a:gd name="T5" fmla="*/ 11 h 40"/>
                <a:gd name="T6" fmla="*/ 26 w 84"/>
                <a:gd name="T7" fmla="*/ 13 h 40"/>
                <a:gd name="T8" fmla="*/ 39 w 84"/>
                <a:gd name="T9" fmla="*/ 14 h 40"/>
                <a:gd name="T10" fmla="*/ 50 w 84"/>
                <a:gd name="T11" fmla="*/ 18 h 40"/>
                <a:gd name="T12" fmla="*/ 60 w 84"/>
                <a:gd name="T13" fmla="*/ 21 h 40"/>
                <a:gd name="T14" fmla="*/ 66 w 84"/>
                <a:gd name="T15" fmla="*/ 26 h 40"/>
                <a:gd name="T16" fmla="*/ 71 w 84"/>
                <a:gd name="T17" fmla="*/ 32 h 40"/>
                <a:gd name="T18" fmla="*/ 71 w 84"/>
                <a:gd name="T19" fmla="*/ 40 h 40"/>
                <a:gd name="T20" fmla="*/ 84 w 84"/>
                <a:gd name="T21" fmla="*/ 40 h 40"/>
                <a:gd name="T22" fmla="*/ 80 w 84"/>
                <a:gd name="T23" fmla="*/ 29 h 40"/>
                <a:gd name="T24" fmla="*/ 72 w 84"/>
                <a:gd name="T25" fmla="*/ 19 h 40"/>
                <a:gd name="T26" fmla="*/ 63 w 84"/>
                <a:gd name="T27" fmla="*/ 11 h 40"/>
                <a:gd name="T28" fmla="*/ 53 w 84"/>
                <a:gd name="T29" fmla="*/ 8 h 40"/>
                <a:gd name="T30" fmla="*/ 39 w 84"/>
                <a:gd name="T31" fmla="*/ 5 h 40"/>
                <a:gd name="T32" fmla="*/ 26 w 84"/>
                <a:gd name="T33" fmla="*/ 3 h 40"/>
                <a:gd name="T34" fmla="*/ 13 w 84"/>
                <a:gd name="T35" fmla="*/ 1 h 40"/>
                <a:gd name="T36" fmla="*/ 0 w 84"/>
                <a:gd name="T37" fmla="*/ 0 h 40"/>
                <a:gd name="T38" fmla="*/ 0 w 84"/>
                <a:gd name="T39" fmla="*/ 0 h 40"/>
                <a:gd name="T40" fmla="*/ 0 w 84"/>
                <a:gd name="T41" fmla="*/ 1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0" y="10"/>
                  </a:moveTo>
                  <a:lnTo>
                    <a:pt x="0" y="10"/>
                  </a:lnTo>
                  <a:lnTo>
                    <a:pt x="13" y="11"/>
                  </a:lnTo>
                  <a:lnTo>
                    <a:pt x="26" y="13"/>
                  </a:lnTo>
                  <a:lnTo>
                    <a:pt x="39" y="14"/>
                  </a:lnTo>
                  <a:lnTo>
                    <a:pt x="50" y="18"/>
                  </a:lnTo>
                  <a:lnTo>
                    <a:pt x="60" y="21"/>
                  </a:lnTo>
                  <a:lnTo>
                    <a:pt x="66" y="26"/>
                  </a:lnTo>
                  <a:lnTo>
                    <a:pt x="71" y="32"/>
                  </a:lnTo>
                  <a:lnTo>
                    <a:pt x="71" y="40"/>
                  </a:lnTo>
                  <a:lnTo>
                    <a:pt x="84" y="40"/>
                  </a:lnTo>
                  <a:lnTo>
                    <a:pt x="80" y="29"/>
                  </a:lnTo>
                  <a:lnTo>
                    <a:pt x="72" y="19"/>
                  </a:lnTo>
                  <a:lnTo>
                    <a:pt x="63" y="11"/>
                  </a:lnTo>
                  <a:lnTo>
                    <a:pt x="53" y="8"/>
                  </a:lnTo>
                  <a:lnTo>
                    <a:pt x="39" y="5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Freeform 69"/>
            <p:cNvSpPr>
              <a:spLocks/>
            </p:cNvSpPr>
            <p:nvPr/>
          </p:nvSpPr>
          <p:spPr bwMode="auto">
            <a:xfrm>
              <a:off x="5414" y="2931"/>
              <a:ext cx="78" cy="47"/>
            </a:xfrm>
            <a:custGeom>
              <a:avLst/>
              <a:gdLst>
                <a:gd name="T0" fmla="*/ 13 w 78"/>
                <a:gd name="T1" fmla="*/ 14 h 47"/>
                <a:gd name="T2" fmla="*/ 3 w 78"/>
                <a:gd name="T3" fmla="*/ 17 h 47"/>
                <a:gd name="T4" fmla="*/ 9 w 78"/>
                <a:gd name="T5" fmla="*/ 26 h 47"/>
                <a:gd name="T6" fmla="*/ 19 w 78"/>
                <a:gd name="T7" fmla="*/ 30 h 47"/>
                <a:gd name="T8" fmla="*/ 27 w 78"/>
                <a:gd name="T9" fmla="*/ 34 h 47"/>
                <a:gd name="T10" fmla="*/ 35 w 78"/>
                <a:gd name="T11" fmla="*/ 37 h 47"/>
                <a:gd name="T12" fmla="*/ 45 w 78"/>
                <a:gd name="T13" fmla="*/ 40 h 47"/>
                <a:gd name="T14" fmla="*/ 56 w 78"/>
                <a:gd name="T15" fmla="*/ 42 h 47"/>
                <a:gd name="T16" fmla="*/ 66 w 78"/>
                <a:gd name="T17" fmla="*/ 45 h 47"/>
                <a:gd name="T18" fmla="*/ 78 w 78"/>
                <a:gd name="T19" fmla="*/ 47 h 47"/>
                <a:gd name="T20" fmla="*/ 78 w 78"/>
                <a:gd name="T21" fmla="*/ 37 h 47"/>
                <a:gd name="T22" fmla="*/ 66 w 78"/>
                <a:gd name="T23" fmla="*/ 35 h 47"/>
                <a:gd name="T24" fmla="*/ 56 w 78"/>
                <a:gd name="T25" fmla="*/ 32 h 47"/>
                <a:gd name="T26" fmla="*/ 45 w 78"/>
                <a:gd name="T27" fmla="*/ 30 h 47"/>
                <a:gd name="T28" fmla="*/ 38 w 78"/>
                <a:gd name="T29" fmla="*/ 27 h 47"/>
                <a:gd name="T30" fmla="*/ 30 w 78"/>
                <a:gd name="T31" fmla="*/ 24 h 47"/>
                <a:gd name="T32" fmla="*/ 22 w 78"/>
                <a:gd name="T33" fmla="*/ 21 h 47"/>
                <a:gd name="T34" fmla="*/ 16 w 78"/>
                <a:gd name="T35" fmla="*/ 16 h 47"/>
                <a:gd name="T36" fmla="*/ 9 w 78"/>
                <a:gd name="T37" fmla="*/ 11 h 47"/>
                <a:gd name="T38" fmla="*/ 0 w 78"/>
                <a:gd name="T39" fmla="*/ 14 h 47"/>
                <a:gd name="T40" fmla="*/ 9 w 78"/>
                <a:gd name="T41" fmla="*/ 11 h 47"/>
                <a:gd name="T42" fmla="*/ 0 w 78"/>
                <a:gd name="T43" fmla="*/ 0 h 47"/>
                <a:gd name="T44" fmla="*/ 0 w 78"/>
                <a:gd name="T45" fmla="*/ 14 h 47"/>
                <a:gd name="T46" fmla="*/ 13 w 78"/>
                <a:gd name="T47" fmla="*/ 14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7"/>
                <a:gd name="T74" fmla="*/ 78 w 7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7">
                  <a:moveTo>
                    <a:pt x="13" y="14"/>
                  </a:moveTo>
                  <a:lnTo>
                    <a:pt x="3" y="17"/>
                  </a:lnTo>
                  <a:lnTo>
                    <a:pt x="9" y="26"/>
                  </a:lnTo>
                  <a:lnTo>
                    <a:pt x="19" y="30"/>
                  </a:lnTo>
                  <a:lnTo>
                    <a:pt x="27" y="34"/>
                  </a:lnTo>
                  <a:lnTo>
                    <a:pt x="35" y="37"/>
                  </a:lnTo>
                  <a:lnTo>
                    <a:pt x="45" y="40"/>
                  </a:lnTo>
                  <a:lnTo>
                    <a:pt x="56" y="42"/>
                  </a:lnTo>
                  <a:lnTo>
                    <a:pt x="66" y="45"/>
                  </a:lnTo>
                  <a:lnTo>
                    <a:pt x="78" y="47"/>
                  </a:lnTo>
                  <a:lnTo>
                    <a:pt x="78" y="37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45" y="30"/>
                  </a:lnTo>
                  <a:lnTo>
                    <a:pt x="38" y="27"/>
                  </a:lnTo>
                  <a:lnTo>
                    <a:pt x="30" y="24"/>
                  </a:lnTo>
                  <a:lnTo>
                    <a:pt x="22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Freeform 70"/>
            <p:cNvSpPr>
              <a:spLocks/>
            </p:cNvSpPr>
            <p:nvPr/>
          </p:nvSpPr>
          <p:spPr bwMode="auto">
            <a:xfrm>
              <a:off x="5414" y="2945"/>
              <a:ext cx="13" cy="396"/>
            </a:xfrm>
            <a:custGeom>
              <a:avLst/>
              <a:gdLst>
                <a:gd name="T0" fmla="*/ 3 w 13"/>
                <a:gd name="T1" fmla="*/ 379 h 396"/>
                <a:gd name="T2" fmla="*/ 13 w 13"/>
                <a:gd name="T3" fmla="*/ 382 h 396"/>
                <a:gd name="T4" fmla="*/ 13 w 13"/>
                <a:gd name="T5" fmla="*/ 0 h 396"/>
                <a:gd name="T6" fmla="*/ 0 w 13"/>
                <a:gd name="T7" fmla="*/ 0 h 396"/>
                <a:gd name="T8" fmla="*/ 0 w 13"/>
                <a:gd name="T9" fmla="*/ 382 h 396"/>
                <a:gd name="T10" fmla="*/ 9 w 13"/>
                <a:gd name="T11" fmla="*/ 385 h 396"/>
                <a:gd name="T12" fmla="*/ 0 w 13"/>
                <a:gd name="T13" fmla="*/ 382 h 396"/>
                <a:gd name="T14" fmla="*/ 0 w 13"/>
                <a:gd name="T15" fmla="*/ 396 h 396"/>
                <a:gd name="T16" fmla="*/ 9 w 13"/>
                <a:gd name="T17" fmla="*/ 385 h 396"/>
                <a:gd name="T18" fmla="*/ 3 w 13"/>
                <a:gd name="T19" fmla="*/ 379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96"/>
                <a:gd name="T32" fmla="*/ 13 w 13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96">
                  <a:moveTo>
                    <a:pt x="3" y="379"/>
                  </a:moveTo>
                  <a:lnTo>
                    <a:pt x="13" y="382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9" y="385"/>
                  </a:lnTo>
                  <a:lnTo>
                    <a:pt x="0" y="382"/>
                  </a:lnTo>
                  <a:lnTo>
                    <a:pt x="0" y="396"/>
                  </a:lnTo>
                  <a:lnTo>
                    <a:pt x="9" y="385"/>
                  </a:lnTo>
                  <a:lnTo>
                    <a:pt x="3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71"/>
            <p:cNvSpPr>
              <a:spLocks/>
            </p:cNvSpPr>
            <p:nvPr/>
          </p:nvSpPr>
          <p:spPr bwMode="auto">
            <a:xfrm>
              <a:off x="5420" y="2593"/>
              <a:ext cx="149" cy="383"/>
            </a:xfrm>
            <a:custGeom>
              <a:avLst/>
              <a:gdLst>
                <a:gd name="T0" fmla="*/ 0 w 149"/>
                <a:gd name="T1" fmla="*/ 383 h 383"/>
                <a:gd name="T2" fmla="*/ 7 w 149"/>
                <a:gd name="T3" fmla="*/ 376 h 383"/>
                <a:gd name="T4" fmla="*/ 15 w 149"/>
                <a:gd name="T5" fmla="*/ 372 h 383"/>
                <a:gd name="T6" fmla="*/ 23 w 149"/>
                <a:gd name="T7" fmla="*/ 367 h 383"/>
                <a:gd name="T8" fmla="*/ 31 w 149"/>
                <a:gd name="T9" fmla="*/ 364 h 383"/>
                <a:gd name="T10" fmla="*/ 39 w 149"/>
                <a:gd name="T11" fmla="*/ 362 h 383"/>
                <a:gd name="T12" fmla="*/ 50 w 149"/>
                <a:gd name="T13" fmla="*/ 360 h 383"/>
                <a:gd name="T14" fmla="*/ 60 w 149"/>
                <a:gd name="T15" fmla="*/ 357 h 383"/>
                <a:gd name="T16" fmla="*/ 72 w 149"/>
                <a:gd name="T17" fmla="*/ 355 h 383"/>
                <a:gd name="T18" fmla="*/ 85 w 149"/>
                <a:gd name="T19" fmla="*/ 354 h 383"/>
                <a:gd name="T20" fmla="*/ 98 w 149"/>
                <a:gd name="T21" fmla="*/ 351 h 383"/>
                <a:gd name="T22" fmla="*/ 111 w 149"/>
                <a:gd name="T23" fmla="*/ 349 h 383"/>
                <a:gd name="T24" fmla="*/ 124 w 149"/>
                <a:gd name="T25" fmla="*/ 346 h 383"/>
                <a:gd name="T26" fmla="*/ 133 w 149"/>
                <a:gd name="T27" fmla="*/ 343 h 383"/>
                <a:gd name="T28" fmla="*/ 141 w 149"/>
                <a:gd name="T29" fmla="*/ 336 h 383"/>
                <a:gd name="T30" fmla="*/ 148 w 149"/>
                <a:gd name="T31" fmla="*/ 330 h 383"/>
                <a:gd name="T32" fmla="*/ 149 w 149"/>
                <a:gd name="T33" fmla="*/ 320 h 383"/>
                <a:gd name="T34" fmla="*/ 149 w 149"/>
                <a:gd name="T35" fmla="*/ 63 h 383"/>
                <a:gd name="T36" fmla="*/ 148 w 149"/>
                <a:gd name="T37" fmla="*/ 53 h 383"/>
                <a:gd name="T38" fmla="*/ 141 w 149"/>
                <a:gd name="T39" fmla="*/ 47 h 383"/>
                <a:gd name="T40" fmla="*/ 133 w 149"/>
                <a:gd name="T41" fmla="*/ 40 h 383"/>
                <a:gd name="T42" fmla="*/ 124 w 149"/>
                <a:gd name="T43" fmla="*/ 37 h 383"/>
                <a:gd name="T44" fmla="*/ 111 w 149"/>
                <a:gd name="T45" fmla="*/ 34 h 383"/>
                <a:gd name="T46" fmla="*/ 98 w 149"/>
                <a:gd name="T47" fmla="*/ 32 h 383"/>
                <a:gd name="T48" fmla="*/ 85 w 149"/>
                <a:gd name="T49" fmla="*/ 29 h 383"/>
                <a:gd name="T50" fmla="*/ 72 w 149"/>
                <a:gd name="T51" fmla="*/ 27 h 383"/>
                <a:gd name="T52" fmla="*/ 60 w 149"/>
                <a:gd name="T53" fmla="*/ 26 h 383"/>
                <a:gd name="T54" fmla="*/ 50 w 149"/>
                <a:gd name="T55" fmla="*/ 22 h 383"/>
                <a:gd name="T56" fmla="*/ 39 w 149"/>
                <a:gd name="T57" fmla="*/ 21 h 383"/>
                <a:gd name="T58" fmla="*/ 31 w 149"/>
                <a:gd name="T59" fmla="*/ 17 h 383"/>
                <a:gd name="T60" fmla="*/ 23 w 149"/>
                <a:gd name="T61" fmla="*/ 16 h 383"/>
                <a:gd name="T62" fmla="*/ 15 w 149"/>
                <a:gd name="T63" fmla="*/ 11 h 383"/>
                <a:gd name="T64" fmla="*/ 7 w 149"/>
                <a:gd name="T65" fmla="*/ 6 h 383"/>
                <a:gd name="T66" fmla="*/ 0 w 149"/>
                <a:gd name="T67" fmla="*/ 0 h 383"/>
                <a:gd name="T68" fmla="*/ 0 w 149"/>
                <a:gd name="T69" fmla="*/ 383 h 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3"/>
                <a:gd name="T107" fmla="*/ 149 w 149"/>
                <a:gd name="T108" fmla="*/ 383 h 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3">
                  <a:moveTo>
                    <a:pt x="0" y="383"/>
                  </a:moveTo>
                  <a:lnTo>
                    <a:pt x="7" y="376"/>
                  </a:lnTo>
                  <a:lnTo>
                    <a:pt x="15" y="372"/>
                  </a:lnTo>
                  <a:lnTo>
                    <a:pt x="23" y="367"/>
                  </a:lnTo>
                  <a:lnTo>
                    <a:pt x="31" y="364"/>
                  </a:lnTo>
                  <a:lnTo>
                    <a:pt x="39" y="362"/>
                  </a:lnTo>
                  <a:lnTo>
                    <a:pt x="50" y="360"/>
                  </a:lnTo>
                  <a:lnTo>
                    <a:pt x="60" y="357"/>
                  </a:lnTo>
                  <a:lnTo>
                    <a:pt x="72" y="355"/>
                  </a:lnTo>
                  <a:lnTo>
                    <a:pt x="85" y="354"/>
                  </a:lnTo>
                  <a:lnTo>
                    <a:pt x="98" y="351"/>
                  </a:lnTo>
                  <a:lnTo>
                    <a:pt x="111" y="349"/>
                  </a:lnTo>
                  <a:lnTo>
                    <a:pt x="124" y="346"/>
                  </a:lnTo>
                  <a:lnTo>
                    <a:pt x="133" y="343"/>
                  </a:lnTo>
                  <a:lnTo>
                    <a:pt x="141" y="336"/>
                  </a:lnTo>
                  <a:lnTo>
                    <a:pt x="148" y="330"/>
                  </a:lnTo>
                  <a:lnTo>
                    <a:pt x="149" y="320"/>
                  </a:lnTo>
                  <a:lnTo>
                    <a:pt x="149" y="63"/>
                  </a:lnTo>
                  <a:lnTo>
                    <a:pt x="148" y="53"/>
                  </a:lnTo>
                  <a:lnTo>
                    <a:pt x="141" y="47"/>
                  </a:lnTo>
                  <a:lnTo>
                    <a:pt x="133" y="40"/>
                  </a:lnTo>
                  <a:lnTo>
                    <a:pt x="124" y="37"/>
                  </a:lnTo>
                  <a:lnTo>
                    <a:pt x="111" y="34"/>
                  </a:lnTo>
                  <a:lnTo>
                    <a:pt x="98" y="32"/>
                  </a:lnTo>
                  <a:lnTo>
                    <a:pt x="85" y="29"/>
                  </a:lnTo>
                  <a:lnTo>
                    <a:pt x="72" y="27"/>
                  </a:lnTo>
                  <a:lnTo>
                    <a:pt x="60" y="26"/>
                  </a:lnTo>
                  <a:lnTo>
                    <a:pt x="50" y="22"/>
                  </a:lnTo>
                  <a:lnTo>
                    <a:pt x="39" y="21"/>
                  </a:lnTo>
                  <a:lnTo>
                    <a:pt x="31" y="17"/>
                  </a:lnTo>
                  <a:lnTo>
                    <a:pt x="23" y="16"/>
                  </a:lnTo>
                  <a:lnTo>
                    <a:pt x="15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rgbClr val="007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72"/>
            <p:cNvSpPr>
              <a:spLocks/>
            </p:cNvSpPr>
            <p:nvPr/>
          </p:nvSpPr>
          <p:spPr bwMode="auto">
            <a:xfrm>
              <a:off x="5417" y="2944"/>
              <a:ext cx="75" cy="35"/>
            </a:xfrm>
            <a:custGeom>
              <a:avLst/>
              <a:gdLst>
                <a:gd name="T0" fmla="*/ 75 w 75"/>
                <a:gd name="T1" fmla="*/ 0 h 35"/>
                <a:gd name="T2" fmla="*/ 75 w 75"/>
                <a:gd name="T3" fmla="*/ 0 h 35"/>
                <a:gd name="T4" fmla="*/ 63 w 75"/>
                <a:gd name="T5" fmla="*/ 1 h 35"/>
                <a:gd name="T6" fmla="*/ 53 w 75"/>
                <a:gd name="T7" fmla="*/ 4 h 35"/>
                <a:gd name="T8" fmla="*/ 42 w 75"/>
                <a:gd name="T9" fmla="*/ 6 h 35"/>
                <a:gd name="T10" fmla="*/ 32 w 75"/>
                <a:gd name="T11" fmla="*/ 8 h 35"/>
                <a:gd name="T12" fmla="*/ 24 w 75"/>
                <a:gd name="T13" fmla="*/ 11 h 35"/>
                <a:gd name="T14" fmla="*/ 14 w 75"/>
                <a:gd name="T15" fmla="*/ 16 h 35"/>
                <a:gd name="T16" fmla="*/ 6 w 75"/>
                <a:gd name="T17" fmla="*/ 21 h 35"/>
                <a:gd name="T18" fmla="*/ 0 w 75"/>
                <a:gd name="T19" fmla="*/ 29 h 35"/>
                <a:gd name="T20" fmla="*/ 6 w 75"/>
                <a:gd name="T21" fmla="*/ 35 h 35"/>
                <a:gd name="T22" fmla="*/ 13 w 75"/>
                <a:gd name="T23" fmla="*/ 30 h 35"/>
                <a:gd name="T24" fmla="*/ 21 w 75"/>
                <a:gd name="T25" fmla="*/ 25 h 35"/>
                <a:gd name="T26" fmla="*/ 27 w 75"/>
                <a:gd name="T27" fmla="*/ 21 h 35"/>
                <a:gd name="T28" fmla="*/ 35 w 75"/>
                <a:gd name="T29" fmla="*/ 17 h 35"/>
                <a:gd name="T30" fmla="*/ 42 w 75"/>
                <a:gd name="T31" fmla="*/ 16 h 35"/>
                <a:gd name="T32" fmla="*/ 53 w 75"/>
                <a:gd name="T33" fmla="*/ 14 h 35"/>
                <a:gd name="T34" fmla="*/ 63 w 75"/>
                <a:gd name="T35" fmla="*/ 11 h 35"/>
                <a:gd name="T36" fmla="*/ 75 w 75"/>
                <a:gd name="T37" fmla="*/ 9 h 35"/>
                <a:gd name="T38" fmla="*/ 75 w 75"/>
                <a:gd name="T39" fmla="*/ 9 h 35"/>
                <a:gd name="T40" fmla="*/ 75 w 75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75" y="0"/>
                  </a:moveTo>
                  <a:lnTo>
                    <a:pt x="75" y="0"/>
                  </a:lnTo>
                  <a:lnTo>
                    <a:pt x="63" y="1"/>
                  </a:lnTo>
                  <a:lnTo>
                    <a:pt x="53" y="4"/>
                  </a:lnTo>
                  <a:lnTo>
                    <a:pt x="42" y="6"/>
                  </a:lnTo>
                  <a:lnTo>
                    <a:pt x="32" y="8"/>
                  </a:lnTo>
                  <a:lnTo>
                    <a:pt x="24" y="11"/>
                  </a:lnTo>
                  <a:lnTo>
                    <a:pt x="14" y="16"/>
                  </a:lnTo>
                  <a:lnTo>
                    <a:pt x="6" y="21"/>
                  </a:lnTo>
                  <a:lnTo>
                    <a:pt x="0" y="29"/>
                  </a:lnTo>
                  <a:lnTo>
                    <a:pt x="6" y="35"/>
                  </a:lnTo>
                  <a:lnTo>
                    <a:pt x="13" y="30"/>
                  </a:lnTo>
                  <a:lnTo>
                    <a:pt x="21" y="25"/>
                  </a:lnTo>
                  <a:lnTo>
                    <a:pt x="27" y="21"/>
                  </a:lnTo>
                  <a:lnTo>
                    <a:pt x="35" y="17"/>
                  </a:lnTo>
                  <a:lnTo>
                    <a:pt x="42" y="16"/>
                  </a:lnTo>
                  <a:lnTo>
                    <a:pt x="53" y="14"/>
                  </a:lnTo>
                  <a:lnTo>
                    <a:pt x="63" y="11"/>
                  </a:lnTo>
                  <a:lnTo>
                    <a:pt x="75" y="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73"/>
            <p:cNvSpPr>
              <a:spLocks/>
            </p:cNvSpPr>
            <p:nvPr/>
          </p:nvSpPr>
          <p:spPr bwMode="auto">
            <a:xfrm>
              <a:off x="5492" y="2913"/>
              <a:ext cx="84" cy="40"/>
            </a:xfrm>
            <a:custGeom>
              <a:avLst/>
              <a:gdLst>
                <a:gd name="T0" fmla="*/ 71 w 84"/>
                <a:gd name="T1" fmla="*/ 0 h 40"/>
                <a:gd name="T2" fmla="*/ 71 w 84"/>
                <a:gd name="T3" fmla="*/ 0 h 40"/>
                <a:gd name="T4" fmla="*/ 71 w 84"/>
                <a:gd name="T5" fmla="*/ 8 h 40"/>
                <a:gd name="T6" fmla="*/ 66 w 84"/>
                <a:gd name="T7" fmla="*/ 13 h 40"/>
                <a:gd name="T8" fmla="*/ 60 w 84"/>
                <a:gd name="T9" fmla="*/ 18 h 40"/>
                <a:gd name="T10" fmla="*/ 50 w 84"/>
                <a:gd name="T11" fmla="*/ 21 h 40"/>
                <a:gd name="T12" fmla="*/ 39 w 84"/>
                <a:gd name="T13" fmla="*/ 24 h 40"/>
                <a:gd name="T14" fmla="*/ 26 w 84"/>
                <a:gd name="T15" fmla="*/ 26 h 40"/>
                <a:gd name="T16" fmla="*/ 13 w 84"/>
                <a:gd name="T17" fmla="*/ 29 h 40"/>
                <a:gd name="T18" fmla="*/ 0 w 84"/>
                <a:gd name="T19" fmla="*/ 31 h 40"/>
                <a:gd name="T20" fmla="*/ 0 w 84"/>
                <a:gd name="T21" fmla="*/ 40 h 40"/>
                <a:gd name="T22" fmla="*/ 13 w 84"/>
                <a:gd name="T23" fmla="*/ 39 h 40"/>
                <a:gd name="T24" fmla="*/ 26 w 84"/>
                <a:gd name="T25" fmla="*/ 35 h 40"/>
                <a:gd name="T26" fmla="*/ 39 w 84"/>
                <a:gd name="T27" fmla="*/ 34 h 40"/>
                <a:gd name="T28" fmla="*/ 53 w 84"/>
                <a:gd name="T29" fmla="*/ 31 h 40"/>
                <a:gd name="T30" fmla="*/ 63 w 84"/>
                <a:gd name="T31" fmla="*/ 27 h 40"/>
                <a:gd name="T32" fmla="*/ 72 w 84"/>
                <a:gd name="T33" fmla="*/ 19 h 40"/>
                <a:gd name="T34" fmla="*/ 80 w 84"/>
                <a:gd name="T35" fmla="*/ 11 h 40"/>
                <a:gd name="T36" fmla="*/ 84 w 84"/>
                <a:gd name="T37" fmla="*/ 0 h 40"/>
                <a:gd name="T38" fmla="*/ 84 w 84"/>
                <a:gd name="T39" fmla="*/ 0 h 40"/>
                <a:gd name="T40" fmla="*/ 71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71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66" y="13"/>
                  </a:lnTo>
                  <a:lnTo>
                    <a:pt x="60" y="18"/>
                  </a:lnTo>
                  <a:lnTo>
                    <a:pt x="50" y="21"/>
                  </a:lnTo>
                  <a:lnTo>
                    <a:pt x="39" y="24"/>
                  </a:lnTo>
                  <a:lnTo>
                    <a:pt x="26" y="26"/>
                  </a:lnTo>
                  <a:lnTo>
                    <a:pt x="13" y="29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13" y="39"/>
                  </a:lnTo>
                  <a:lnTo>
                    <a:pt x="26" y="35"/>
                  </a:lnTo>
                  <a:lnTo>
                    <a:pt x="39" y="34"/>
                  </a:lnTo>
                  <a:lnTo>
                    <a:pt x="53" y="31"/>
                  </a:lnTo>
                  <a:lnTo>
                    <a:pt x="63" y="27"/>
                  </a:lnTo>
                  <a:lnTo>
                    <a:pt x="72" y="19"/>
                  </a:lnTo>
                  <a:lnTo>
                    <a:pt x="80" y="11"/>
                  </a:lnTo>
                  <a:lnTo>
                    <a:pt x="8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Freeform 74"/>
            <p:cNvSpPr>
              <a:spLocks/>
            </p:cNvSpPr>
            <p:nvPr/>
          </p:nvSpPr>
          <p:spPr bwMode="auto">
            <a:xfrm>
              <a:off x="5563" y="2656"/>
              <a:ext cx="13" cy="257"/>
            </a:xfrm>
            <a:custGeom>
              <a:avLst/>
              <a:gdLst>
                <a:gd name="T0" fmla="*/ 0 w 13"/>
                <a:gd name="T1" fmla="*/ 0 h 257"/>
                <a:gd name="T2" fmla="*/ 0 w 13"/>
                <a:gd name="T3" fmla="*/ 0 h 257"/>
                <a:gd name="T4" fmla="*/ 0 w 13"/>
                <a:gd name="T5" fmla="*/ 257 h 257"/>
                <a:gd name="T6" fmla="*/ 13 w 13"/>
                <a:gd name="T7" fmla="*/ 257 h 257"/>
                <a:gd name="T8" fmla="*/ 13 w 13"/>
                <a:gd name="T9" fmla="*/ 0 h 257"/>
                <a:gd name="T10" fmla="*/ 13 w 13"/>
                <a:gd name="T11" fmla="*/ 0 h 257"/>
                <a:gd name="T12" fmla="*/ 0 w 1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7"/>
                <a:gd name="T23" fmla="*/ 13 w 1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7">
                  <a:moveTo>
                    <a:pt x="0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3" y="25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Freeform 75"/>
            <p:cNvSpPr>
              <a:spLocks/>
            </p:cNvSpPr>
            <p:nvPr/>
          </p:nvSpPr>
          <p:spPr bwMode="auto">
            <a:xfrm>
              <a:off x="5492" y="2615"/>
              <a:ext cx="84" cy="41"/>
            </a:xfrm>
            <a:custGeom>
              <a:avLst/>
              <a:gdLst>
                <a:gd name="T0" fmla="*/ 0 w 84"/>
                <a:gd name="T1" fmla="*/ 10 h 41"/>
                <a:gd name="T2" fmla="*/ 0 w 84"/>
                <a:gd name="T3" fmla="*/ 10 h 41"/>
                <a:gd name="T4" fmla="*/ 13 w 84"/>
                <a:gd name="T5" fmla="*/ 12 h 41"/>
                <a:gd name="T6" fmla="*/ 26 w 84"/>
                <a:gd name="T7" fmla="*/ 15 h 41"/>
                <a:gd name="T8" fmla="*/ 39 w 84"/>
                <a:gd name="T9" fmla="*/ 16 h 41"/>
                <a:gd name="T10" fmla="*/ 50 w 84"/>
                <a:gd name="T11" fmla="*/ 20 h 41"/>
                <a:gd name="T12" fmla="*/ 60 w 84"/>
                <a:gd name="T13" fmla="*/ 23 h 41"/>
                <a:gd name="T14" fmla="*/ 66 w 84"/>
                <a:gd name="T15" fmla="*/ 28 h 41"/>
                <a:gd name="T16" fmla="*/ 71 w 84"/>
                <a:gd name="T17" fmla="*/ 33 h 41"/>
                <a:gd name="T18" fmla="*/ 71 w 84"/>
                <a:gd name="T19" fmla="*/ 41 h 41"/>
                <a:gd name="T20" fmla="*/ 84 w 84"/>
                <a:gd name="T21" fmla="*/ 41 h 41"/>
                <a:gd name="T22" fmla="*/ 80 w 84"/>
                <a:gd name="T23" fmla="*/ 29 h 41"/>
                <a:gd name="T24" fmla="*/ 72 w 84"/>
                <a:gd name="T25" fmla="*/ 21 h 41"/>
                <a:gd name="T26" fmla="*/ 63 w 84"/>
                <a:gd name="T27" fmla="*/ 13 h 41"/>
                <a:gd name="T28" fmla="*/ 53 w 84"/>
                <a:gd name="T29" fmla="*/ 10 h 41"/>
                <a:gd name="T30" fmla="*/ 39 w 84"/>
                <a:gd name="T31" fmla="*/ 7 h 41"/>
                <a:gd name="T32" fmla="*/ 26 w 84"/>
                <a:gd name="T33" fmla="*/ 5 h 41"/>
                <a:gd name="T34" fmla="*/ 13 w 84"/>
                <a:gd name="T35" fmla="*/ 2 h 41"/>
                <a:gd name="T36" fmla="*/ 0 w 84"/>
                <a:gd name="T37" fmla="*/ 0 h 41"/>
                <a:gd name="T38" fmla="*/ 0 w 84"/>
                <a:gd name="T39" fmla="*/ 0 h 41"/>
                <a:gd name="T40" fmla="*/ 0 w 84"/>
                <a:gd name="T41" fmla="*/ 1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0" y="10"/>
                  </a:moveTo>
                  <a:lnTo>
                    <a:pt x="0" y="10"/>
                  </a:lnTo>
                  <a:lnTo>
                    <a:pt x="13" y="12"/>
                  </a:lnTo>
                  <a:lnTo>
                    <a:pt x="26" y="15"/>
                  </a:lnTo>
                  <a:lnTo>
                    <a:pt x="39" y="16"/>
                  </a:lnTo>
                  <a:lnTo>
                    <a:pt x="50" y="20"/>
                  </a:lnTo>
                  <a:lnTo>
                    <a:pt x="60" y="23"/>
                  </a:lnTo>
                  <a:lnTo>
                    <a:pt x="66" y="28"/>
                  </a:lnTo>
                  <a:lnTo>
                    <a:pt x="71" y="33"/>
                  </a:lnTo>
                  <a:lnTo>
                    <a:pt x="71" y="41"/>
                  </a:lnTo>
                  <a:lnTo>
                    <a:pt x="84" y="41"/>
                  </a:lnTo>
                  <a:lnTo>
                    <a:pt x="80" y="29"/>
                  </a:lnTo>
                  <a:lnTo>
                    <a:pt x="72" y="21"/>
                  </a:lnTo>
                  <a:lnTo>
                    <a:pt x="63" y="13"/>
                  </a:lnTo>
                  <a:lnTo>
                    <a:pt x="53" y="10"/>
                  </a:lnTo>
                  <a:lnTo>
                    <a:pt x="39" y="7"/>
                  </a:lnTo>
                  <a:lnTo>
                    <a:pt x="26" y="5"/>
                  </a:lnTo>
                  <a:lnTo>
                    <a:pt x="13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Freeform 76"/>
            <p:cNvSpPr>
              <a:spLocks/>
            </p:cNvSpPr>
            <p:nvPr/>
          </p:nvSpPr>
          <p:spPr bwMode="auto">
            <a:xfrm>
              <a:off x="5414" y="2576"/>
              <a:ext cx="78" cy="49"/>
            </a:xfrm>
            <a:custGeom>
              <a:avLst/>
              <a:gdLst>
                <a:gd name="T0" fmla="*/ 13 w 78"/>
                <a:gd name="T1" fmla="*/ 17 h 49"/>
                <a:gd name="T2" fmla="*/ 3 w 78"/>
                <a:gd name="T3" fmla="*/ 20 h 49"/>
                <a:gd name="T4" fmla="*/ 9 w 78"/>
                <a:gd name="T5" fmla="*/ 28 h 49"/>
                <a:gd name="T6" fmla="*/ 17 w 78"/>
                <a:gd name="T7" fmla="*/ 33 h 49"/>
                <a:gd name="T8" fmla="*/ 27 w 78"/>
                <a:gd name="T9" fmla="*/ 38 h 49"/>
                <a:gd name="T10" fmla="*/ 35 w 78"/>
                <a:gd name="T11" fmla="*/ 39 h 49"/>
                <a:gd name="T12" fmla="*/ 45 w 78"/>
                <a:gd name="T13" fmla="*/ 43 h 49"/>
                <a:gd name="T14" fmla="*/ 56 w 78"/>
                <a:gd name="T15" fmla="*/ 44 h 49"/>
                <a:gd name="T16" fmla="*/ 66 w 78"/>
                <a:gd name="T17" fmla="*/ 47 h 49"/>
                <a:gd name="T18" fmla="*/ 78 w 78"/>
                <a:gd name="T19" fmla="*/ 49 h 49"/>
                <a:gd name="T20" fmla="*/ 78 w 78"/>
                <a:gd name="T21" fmla="*/ 39 h 49"/>
                <a:gd name="T22" fmla="*/ 66 w 78"/>
                <a:gd name="T23" fmla="*/ 38 h 49"/>
                <a:gd name="T24" fmla="*/ 56 w 78"/>
                <a:gd name="T25" fmla="*/ 34 h 49"/>
                <a:gd name="T26" fmla="*/ 45 w 78"/>
                <a:gd name="T27" fmla="*/ 33 h 49"/>
                <a:gd name="T28" fmla="*/ 38 w 78"/>
                <a:gd name="T29" fmla="*/ 30 h 49"/>
                <a:gd name="T30" fmla="*/ 30 w 78"/>
                <a:gd name="T31" fmla="*/ 28 h 49"/>
                <a:gd name="T32" fmla="*/ 24 w 78"/>
                <a:gd name="T33" fmla="*/ 23 h 49"/>
                <a:gd name="T34" fmla="*/ 16 w 78"/>
                <a:gd name="T35" fmla="*/ 18 h 49"/>
                <a:gd name="T36" fmla="*/ 9 w 78"/>
                <a:gd name="T37" fmla="*/ 13 h 49"/>
                <a:gd name="T38" fmla="*/ 0 w 78"/>
                <a:gd name="T39" fmla="*/ 17 h 49"/>
                <a:gd name="T40" fmla="*/ 9 w 78"/>
                <a:gd name="T41" fmla="*/ 13 h 49"/>
                <a:gd name="T42" fmla="*/ 0 w 78"/>
                <a:gd name="T43" fmla="*/ 0 h 49"/>
                <a:gd name="T44" fmla="*/ 0 w 78"/>
                <a:gd name="T45" fmla="*/ 17 h 49"/>
                <a:gd name="T46" fmla="*/ 13 w 78"/>
                <a:gd name="T47" fmla="*/ 17 h 4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9"/>
                <a:gd name="T74" fmla="*/ 78 w 78"/>
                <a:gd name="T75" fmla="*/ 49 h 4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9">
                  <a:moveTo>
                    <a:pt x="13" y="17"/>
                  </a:moveTo>
                  <a:lnTo>
                    <a:pt x="3" y="20"/>
                  </a:lnTo>
                  <a:lnTo>
                    <a:pt x="9" y="28"/>
                  </a:lnTo>
                  <a:lnTo>
                    <a:pt x="17" y="33"/>
                  </a:lnTo>
                  <a:lnTo>
                    <a:pt x="27" y="38"/>
                  </a:lnTo>
                  <a:lnTo>
                    <a:pt x="35" y="39"/>
                  </a:lnTo>
                  <a:lnTo>
                    <a:pt x="45" y="43"/>
                  </a:lnTo>
                  <a:lnTo>
                    <a:pt x="56" y="44"/>
                  </a:lnTo>
                  <a:lnTo>
                    <a:pt x="66" y="47"/>
                  </a:lnTo>
                  <a:lnTo>
                    <a:pt x="78" y="49"/>
                  </a:lnTo>
                  <a:lnTo>
                    <a:pt x="78" y="39"/>
                  </a:lnTo>
                  <a:lnTo>
                    <a:pt x="66" y="38"/>
                  </a:lnTo>
                  <a:lnTo>
                    <a:pt x="56" y="34"/>
                  </a:lnTo>
                  <a:lnTo>
                    <a:pt x="45" y="33"/>
                  </a:lnTo>
                  <a:lnTo>
                    <a:pt x="38" y="30"/>
                  </a:lnTo>
                  <a:lnTo>
                    <a:pt x="30" y="28"/>
                  </a:lnTo>
                  <a:lnTo>
                    <a:pt x="24" y="23"/>
                  </a:lnTo>
                  <a:lnTo>
                    <a:pt x="16" y="18"/>
                  </a:lnTo>
                  <a:lnTo>
                    <a:pt x="9" y="13"/>
                  </a:lnTo>
                  <a:lnTo>
                    <a:pt x="0" y="17"/>
                  </a:lnTo>
                  <a:lnTo>
                    <a:pt x="9" y="13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Freeform 77"/>
            <p:cNvSpPr>
              <a:spLocks/>
            </p:cNvSpPr>
            <p:nvPr/>
          </p:nvSpPr>
          <p:spPr bwMode="auto">
            <a:xfrm>
              <a:off x="5414" y="2593"/>
              <a:ext cx="13" cy="399"/>
            </a:xfrm>
            <a:custGeom>
              <a:avLst/>
              <a:gdLst>
                <a:gd name="T0" fmla="*/ 3 w 13"/>
                <a:gd name="T1" fmla="*/ 380 h 399"/>
                <a:gd name="T2" fmla="*/ 13 w 13"/>
                <a:gd name="T3" fmla="*/ 383 h 399"/>
                <a:gd name="T4" fmla="*/ 13 w 13"/>
                <a:gd name="T5" fmla="*/ 0 h 399"/>
                <a:gd name="T6" fmla="*/ 0 w 13"/>
                <a:gd name="T7" fmla="*/ 0 h 399"/>
                <a:gd name="T8" fmla="*/ 0 w 13"/>
                <a:gd name="T9" fmla="*/ 383 h 399"/>
                <a:gd name="T10" fmla="*/ 9 w 13"/>
                <a:gd name="T11" fmla="*/ 386 h 399"/>
                <a:gd name="T12" fmla="*/ 0 w 13"/>
                <a:gd name="T13" fmla="*/ 383 h 399"/>
                <a:gd name="T14" fmla="*/ 0 w 13"/>
                <a:gd name="T15" fmla="*/ 399 h 399"/>
                <a:gd name="T16" fmla="*/ 9 w 13"/>
                <a:gd name="T17" fmla="*/ 386 h 399"/>
                <a:gd name="T18" fmla="*/ 3 w 13"/>
                <a:gd name="T19" fmla="*/ 380 h 39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99"/>
                <a:gd name="T32" fmla="*/ 13 w 13"/>
                <a:gd name="T33" fmla="*/ 399 h 39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99">
                  <a:moveTo>
                    <a:pt x="3" y="380"/>
                  </a:moveTo>
                  <a:lnTo>
                    <a:pt x="13" y="38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9" y="386"/>
                  </a:lnTo>
                  <a:lnTo>
                    <a:pt x="0" y="383"/>
                  </a:lnTo>
                  <a:lnTo>
                    <a:pt x="0" y="399"/>
                  </a:lnTo>
                  <a:lnTo>
                    <a:pt x="9" y="386"/>
                  </a:lnTo>
                  <a:lnTo>
                    <a:pt x="3" y="3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Freeform 78"/>
            <p:cNvSpPr>
              <a:spLocks/>
            </p:cNvSpPr>
            <p:nvPr/>
          </p:nvSpPr>
          <p:spPr bwMode="auto">
            <a:xfrm>
              <a:off x="5420" y="2240"/>
              <a:ext cx="149" cy="380"/>
            </a:xfrm>
            <a:custGeom>
              <a:avLst/>
              <a:gdLst>
                <a:gd name="T0" fmla="*/ 0 w 149"/>
                <a:gd name="T1" fmla="*/ 380 h 380"/>
                <a:gd name="T2" fmla="*/ 7 w 149"/>
                <a:gd name="T3" fmla="*/ 374 h 380"/>
                <a:gd name="T4" fmla="*/ 15 w 149"/>
                <a:gd name="T5" fmla="*/ 369 h 380"/>
                <a:gd name="T6" fmla="*/ 23 w 149"/>
                <a:gd name="T7" fmla="*/ 366 h 380"/>
                <a:gd name="T8" fmla="*/ 31 w 149"/>
                <a:gd name="T9" fmla="*/ 362 h 380"/>
                <a:gd name="T10" fmla="*/ 39 w 149"/>
                <a:gd name="T11" fmla="*/ 359 h 380"/>
                <a:gd name="T12" fmla="*/ 50 w 149"/>
                <a:gd name="T13" fmla="*/ 357 h 380"/>
                <a:gd name="T14" fmla="*/ 60 w 149"/>
                <a:gd name="T15" fmla="*/ 354 h 380"/>
                <a:gd name="T16" fmla="*/ 72 w 149"/>
                <a:gd name="T17" fmla="*/ 353 h 380"/>
                <a:gd name="T18" fmla="*/ 85 w 149"/>
                <a:gd name="T19" fmla="*/ 351 h 380"/>
                <a:gd name="T20" fmla="*/ 98 w 149"/>
                <a:gd name="T21" fmla="*/ 349 h 380"/>
                <a:gd name="T22" fmla="*/ 111 w 149"/>
                <a:gd name="T23" fmla="*/ 348 h 380"/>
                <a:gd name="T24" fmla="*/ 124 w 149"/>
                <a:gd name="T25" fmla="*/ 345 h 380"/>
                <a:gd name="T26" fmla="*/ 133 w 149"/>
                <a:gd name="T27" fmla="*/ 341 h 380"/>
                <a:gd name="T28" fmla="*/ 141 w 149"/>
                <a:gd name="T29" fmla="*/ 335 h 380"/>
                <a:gd name="T30" fmla="*/ 148 w 149"/>
                <a:gd name="T31" fmla="*/ 327 h 380"/>
                <a:gd name="T32" fmla="*/ 149 w 149"/>
                <a:gd name="T33" fmla="*/ 317 h 380"/>
                <a:gd name="T34" fmla="*/ 149 w 149"/>
                <a:gd name="T35" fmla="*/ 62 h 380"/>
                <a:gd name="T36" fmla="*/ 148 w 149"/>
                <a:gd name="T37" fmla="*/ 52 h 380"/>
                <a:gd name="T38" fmla="*/ 141 w 149"/>
                <a:gd name="T39" fmla="*/ 45 h 380"/>
                <a:gd name="T40" fmla="*/ 133 w 149"/>
                <a:gd name="T41" fmla="*/ 39 h 380"/>
                <a:gd name="T42" fmla="*/ 124 w 149"/>
                <a:gd name="T43" fmla="*/ 36 h 380"/>
                <a:gd name="T44" fmla="*/ 111 w 149"/>
                <a:gd name="T45" fmla="*/ 32 h 380"/>
                <a:gd name="T46" fmla="*/ 98 w 149"/>
                <a:gd name="T47" fmla="*/ 31 h 380"/>
                <a:gd name="T48" fmla="*/ 85 w 149"/>
                <a:gd name="T49" fmla="*/ 29 h 380"/>
                <a:gd name="T50" fmla="*/ 72 w 149"/>
                <a:gd name="T51" fmla="*/ 28 h 380"/>
                <a:gd name="T52" fmla="*/ 60 w 149"/>
                <a:gd name="T53" fmla="*/ 26 h 380"/>
                <a:gd name="T54" fmla="*/ 50 w 149"/>
                <a:gd name="T55" fmla="*/ 23 h 380"/>
                <a:gd name="T56" fmla="*/ 39 w 149"/>
                <a:gd name="T57" fmla="*/ 21 h 380"/>
                <a:gd name="T58" fmla="*/ 31 w 149"/>
                <a:gd name="T59" fmla="*/ 18 h 380"/>
                <a:gd name="T60" fmla="*/ 23 w 149"/>
                <a:gd name="T61" fmla="*/ 15 h 380"/>
                <a:gd name="T62" fmla="*/ 15 w 149"/>
                <a:gd name="T63" fmla="*/ 11 h 380"/>
                <a:gd name="T64" fmla="*/ 7 w 149"/>
                <a:gd name="T65" fmla="*/ 7 h 380"/>
                <a:gd name="T66" fmla="*/ 0 w 149"/>
                <a:gd name="T67" fmla="*/ 0 h 380"/>
                <a:gd name="T68" fmla="*/ 0 w 149"/>
                <a:gd name="T69" fmla="*/ 380 h 3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0"/>
                <a:gd name="T107" fmla="*/ 149 w 149"/>
                <a:gd name="T108" fmla="*/ 380 h 3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0">
                  <a:moveTo>
                    <a:pt x="0" y="380"/>
                  </a:moveTo>
                  <a:lnTo>
                    <a:pt x="7" y="374"/>
                  </a:lnTo>
                  <a:lnTo>
                    <a:pt x="15" y="369"/>
                  </a:lnTo>
                  <a:lnTo>
                    <a:pt x="23" y="366"/>
                  </a:lnTo>
                  <a:lnTo>
                    <a:pt x="31" y="362"/>
                  </a:lnTo>
                  <a:lnTo>
                    <a:pt x="39" y="359"/>
                  </a:lnTo>
                  <a:lnTo>
                    <a:pt x="50" y="357"/>
                  </a:lnTo>
                  <a:lnTo>
                    <a:pt x="60" y="354"/>
                  </a:lnTo>
                  <a:lnTo>
                    <a:pt x="72" y="353"/>
                  </a:lnTo>
                  <a:lnTo>
                    <a:pt x="85" y="351"/>
                  </a:lnTo>
                  <a:lnTo>
                    <a:pt x="98" y="349"/>
                  </a:lnTo>
                  <a:lnTo>
                    <a:pt x="111" y="348"/>
                  </a:lnTo>
                  <a:lnTo>
                    <a:pt x="124" y="345"/>
                  </a:lnTo>
                  <a:lnTo>
                    <a:pt x="133" y="341"/>
                  </a:lnTo>
                  <a:lnTo>
                    <a:pt x="141" y="335"/>
                  </a:lnTo>
                  <a:lnTo>
                    <a:pt x="148" y="327"/>
                  </a:lnTo>
                  <a:lnTo>
                    <a:pt x="149" y="317"/>
                  </a:lnTo>
                  <a:lnTo>
                    <a:pt x="149" y="62"/>
                  </a:lnTo>
                  <a:lnTo>
                    <a:pt x="148" y="52"/>
                  </a:lnTo>
                  <a:lnTo>
                    <a:pt x="141" y="45"/>
                  </a:lnTo>
                  <a:lnTo>
                    <a:pt x="133" y="39"/>
                  </a:lnTo>
                  <a:lnTo>
                    <a:pt x="124" y="36"/>
                  </a:lnTo>
                  <a:lnTo>
                    <a:pt x="111" y="32"/>
                  </a:lnTo>
                  <a:lnTo>
                    <a:pt x="98" y="31"/>
                  </a:lnTo>
                  <a:lnTo>
                    <a:pt x="85" y="29"/>
                  </a:lnTo>
                  <a:lnTo>
                    <a:pt x="72" y="28"/>
                  </a:lnTo>
                  <a:lnTo>
                    <a:pt x="60" y="26"/>
                  </a:lnTo>
                  <a:lnTo>
                    <a:pt x="50" y="23"/>
                  </a:lnTo>
                  <a:lnTo>
                    <a:pt x="39" y="21"/>
                  </a:lnTo>
                  <a:lnTo>
                    <a:pt x="31" y="18"/>
                  </a:lnTo>
                  <a:lnTo>
                    <a:pt x="23" y="15"/>
                  </a:lnTo>
                  <a:lnTo>
                    <a:pt x="15" y="11"/>
                  </a:lnTo>
                  <a:lnTo>
                    <a:pt x="7" y="7"/>
                  </a:lnTo>
                  <a:lnTo>
                    <a:pt x="0" y="0"/>
                  </a:lnTo>
                  <a:lnTo>
                    <a:pt x="0" y="380"/>
                  </a:lnTo>
                  <a:close/>
                </a:path>
              </a:pathLst>
            </a:custGeom>
            <a:solidFill>
              <a:srgbClr val="00F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Freeform 79"/>
            <p:cNvSpPr>
              <a:spLocks/>
            </p:cNvSpPr>
            <p:nvPr/>
          </p:nvSpPr>
          <p:spPr bwMode="auto">
            <a:xfrm>
              <a:off x="5417" y="2588"/>
              <a:ext cx="75" cy="35"/>
            </a:xfrm>
            <a:custGeom>
              <a:avLst/>
              <a:gdLst>
                <a:gd name="T0" fmla="*/ 75 w 75"/>
                <a:gd name="T1" fmla="*/ 0 h 35"/>
                <a:gd name="T2" fmla="*/ 75 w 75"/>
                <a:gd name="T3" fmla="*/ 0 h 35"/>
                <a:gd name="T4" fmla="*/ 63 w 75"/>
                <a:gd name="T5" fmla="*/ 1 h 35"/>
                <a:gd name="T6" fmla="*/ 53 w 75"/>
                <a:gd name="T7" fmla="*/ 5 h 35"/>
                <a:gd name="T8" fmla="*/ 42 w 75"/>
                <a:gd name="T9" fmla="*/ 6 h 35"/>
                <a:gd name="T10" fmla="*/ 32 w 75"/>
                <a:gd name="T11" fmla="*/ 9 h 35"/>
                <a:gd name="T12" fmla="*/ 24 w 75"/>
                <a:gd name="T13" fmla="*/ 13 h 35"/>
                <a:gd name="T14" fmla="*/ 16 w 75"/>
                <a:gd name="T15" fmla="*/ 16 h 35"/>
                <a:gd name="T16" fmla="*/ 6 w 75"/>
                <a:gd name="T17" fmla="*/ 21 h 35"/>
                <a:gd name="T18" fmla="*/ 0 w 75"/>
                <a:gd name="T19" fmla="*/ 29 h 35"/>
                <a:gd name="T20" fmla="*/ 6 w 75"/>
                <a:gd name="T21" fmla="*/ 35 h 35"/>
                <a:gd name="T22" fmla="*/ 13 w 75"/>
                <a:gd name="T23" fmla="*/ 31 h 35"/>
                <a:gd name="T24" fmla="*/ 19 w 75"/>
                <a:gd name="T25" fmla="*/ 26 h 35"/>
                <a:gd name="T26" fmla="*/ 27 w 75"/>
                <a:gd name="T27" fmla="*/ 22 h 35"/>
                <a:gd name="T28" fmla="*/ 35 w 75"/>
                <a:gd name="T29" fmla="*/ 19 h 35"/>
                <a:gd name="T30" fmla="*/ 42 w 75"/>
                <a:gd name="T31" fmla="*/ 16 h 35"/>
                <a:gd name="T32" fmla="*/ 53 w 75"/>
                <a:gd name="T33" fmla="*/ 14 h 35"/>
                <a:gd name="T34" fmla="*/ 63 w 75"/>
                <a:gd name="T35" fmla="*/ 11 h 35"/>
                <a:gd name="T36" fmla="*/ 75 w 75"/>
                <a:gd name="T37" fmla="*/ 9 h 35"/>
                <a:gd name="T38" fmla="*/ 75 w 75"/>
                <a:gd name="T39" fmla="*/ 9 h 35"/>
                <a:gd name="T40" fmla="*/ 75 w 75"/>
                <a:gd name="T41" fmla="*/ 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75" y="0"/>
                  </a:moveTo>
                  <a:lnTo>
                    <a:pt x="75" y="0"/>
                  </a:lnTo>
                  <a:lnTo>
                    <a:pt x="63" y="1"/>
                  </a:lnTo>
                  <a:lnTo>
                    <a:pt x="53" y="5"/>
                  </a:lnTo>
                  <a:lnTo>
                    <a:pt x="42" y="6"/>
                  </a:lnTo>
                  <a:lnTo>
                    <a:pt x="32" y="9"/>
                  </a:lnTo>
                  <a:lnTo>
                    <a:pt x="24" y="13"/>
                  </a:lnTo>
                  <a:lnTo>
                    <a:pt x="16" y="16"/>
                  </a:lnTo>
                  <a:lnTo>
                    <a:pt x="6" y="21"/>
                  </a:lnTo>
                  <a:lnTo>
                    <a:pt x="0" y="29"/>
                  </a:lnTo>
                  <a:lnTo>
                    <a:pt x="6" y="35"/>
                  </a:lnTo>
                  <a:lnTo>
                    <a:pt x="13" y="31"/>
                  </a:lnTo>
                  <a:lnTo>
                    <a:pt x="19" y="26"/>
                  </a:lnTo>
                  <a:lnTo>
                    <a:pt x="27" y="22"/>
                  </a:lnTo>
                  <a:lnTo>
                    <a:pt x="35" y="19"/>
                  </a:lnTo>
                  <a:lnTo>
                    <a:pt x="42" y="16"/>
                  </a:lnTo>
                  <a:lnTo>
                    <a:pt x="53" y="14"/>
                  </a:lnTo>
                  <a:lnTo>
                    <a:pt x="63" y="11"/>
                  </a:lnTo>
                  <a:lnTo>
                    <a:pt x="75" y="9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Freeform 80"/>
            <p:cNvSpPr>
              <a:spLocks/>
            </p:cNvSpPr>
            <p:nvPr/>
          </p:nvSpPr>
          <p:spPr bwMode="auto">
            <a:xfrm>
              <a:off x="5492" y="2557"/>
              <a:ext cx="84" cy="40"/>
            </a:xfrm>
            <a:custGeom>
              <a:avLst/>
              <a:gdLst>
                <a:gd name="T0" fmla="*/ 71 w 84"/>
                <a:gd name="T1" fmla="*/ 0 h 40"/>
                <a:gd name="T2" fmla="*/ 71 w 84"/>
                <a:gd name="T3" fmla="*/ 0 h 40"/>
                <a:gd name="T4" fmla="*/ 71 w 84"/>
                <a:gd name="T5" fmla="*/ 8 h 40"/>
                <a:gd name="T6" fmla="*/ 66 w 84"/>
                <a:gd name="T7" fmla="*/ 15 h 40"/>
                <a:gd name="T8" fmla="*/ 60 w 84"/>
                <a:gd name="T9" fmla="*/ 19 h 40"/>
                <a:gd name="T10" fmla="*/ 50 w 84"/>
                <a:gd name="T11" fmla="*/ 23 h 40"/>
                <a:gd name="T12" fmla="*/ 39 w 84"/>
                <a:gd name="T13" fmla="*/ 26 h 40"/>
                <a:gd name="T14" fmla="*/ 26 w 84"/>
                <a:gd name="T15" fmla="*/ 28 h 40"/>
                <a:gd name="T16" fmla="*/ 13 w 84"/>
                <a:gd name="T17" fmla="*/ 29 h 40"/>
                <a:gd name="T18" fmla="*/ 0 w 84"/>
                <a:gd name="T19" fmla="*/ 31 h 40"/>
                <a:gd name="T20" fmla="*/ 0 w 84"/>
                <a:gd name="T21" fmla="*/ 40 h 40"/>
                <a:gd name="T22" fmla="*/ 13 w 84"/>
                <a:gd name="T23" fmla="*/ 39 h 40"/>
                <a:gd name="T24" fmla="*/ 26 w 84"/>
                <a:gd name="T25" fmla="*/ 37 h 40"/>
                <a:gd name="T26" fmla="*/ 39 w 84"/>
                <a:gd name="T27" fmla="*/ 36 h 40"/>
                <a:gd name="T28" fmla="*/ 53 w 84"/>
                <a:gd name="T29" fmla="*/ 32 h 40"/>
                <a:gd name="T30" fmla="*/ 63 w 84"/>
                <a:gd name="T31" fmla="*/ 29 h 40"/>
                <a:gd name="T32" fmla="*/ 72 w 84"/>
                <a:gd name="T33" fmla="*/ 21 h 40"/>
                <a:gd name="T34" fmla="*/ 80 w 84"/>
                <a:gd name="T35" fmla="*/ 11 h 40"/>
                <a:gd name="T36" fmla="*/ 84 w 84"/>
                <a:gd name="T37" fmla="*/ 0 h 40"/>
                <a:gd name="T38" fmla="*/ 84 w 84"/>
                <a:gd name="T39" fmla="*/ 0 h 40"/>
                <a:gd name="T40" fmla="*/ 71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71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66" y="15"/>
                  </a:lnTo>
                  <a:lnTo>
                    <a:pt x="60" y="19"/>
                  </a:lnTo>
                  <a:lnTo>
                    <a:pt x="50" y="23"/>
                  </a:lnTo>
                  <a:lnTo>
                    <a:pt x="39" y="26"/>
                  </a:lnTo>
                  <a:lnTo>
                    <a:pt x="26" y="28"/>
                  </a:lnTo>
                  <a:lnTo>
                    <a:pt x="13" y="29"/>
                  </a:lnTo>
                  <a:lnTo>
                    <a:pt x="0" y="31"/>
                  </a:lnTo>
                  <a:lnTo>
                    <a:pt x="0" y="40"/>
                  </a:lnTo>
                  <a:lnTo>
                    <a:pt x="13" y="39"/>
                  </a:lnTo>
                  <a:lnTo>
                    <a:pt x="26" y="37"/>
                  </a:lnTo>
                  <a:lnTo>
                    <a:pt x="39" y="36"/>
                  </a:lnTo>
                  <a:lnTo>
                    <a:pt x="53" y="32"/>
                  </a:lnTo>
                  <a:lnTo>
                    <a:pt x="63" y="29"/>
                  </a:lnTo>
                  <a:lnTo>
                    <a:pt x="72" y="21"/>
                  </a:lnTo>
                  <a:lnTo>
                    <a:pt x="80" y="11"/>
                  </a:lnTo>
                  <a:lnTo>
                    <a:pt x="84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Freeform 81"/>
            <p:cNvSpPr>
              <a:spLocks/>
            </p:cNvSpPr>
            <p:nvPr/>
          </p:nvSpPr>
          <p:spPr bwMode="auto">
            <a:xfrm>
              <a:off x="5563" y="2302"/>
              <a:ext cx="13" cy="255"/>
            </a:xfrm>
            <a:custGeom>
              <a:avLst/>
              <a:gdLst>
                <a:gd name="T0" fmla="*/ 0 w 13"/>
                <a:gd name="T1" fmla="*/ 0 h 255"/>
                <a:gd name="T2" fmla="*/ 0 w 13"/>
                <a:gd name="T3" fmla="*/ 0 h 255"/>
                <a:gd name="T4" fmla="*/ 0 w 13"/>
                <a:gd name="T5" fmla="*/ 255 h 255"/>
                <a:gd name="T6" fmla="*/ 13 w 13"/>
                <a:gd name="T7" fmla="*/ 255 h 255"/>
                <a:gd name="T8" fmla="*/ 13 w 13"/>
                <a:gd name="T9" fmla="*/ 0 h 255"/>
                <a:gd name="T10" fmla="*/ 13 w 13"/>
                <a:gd name="T11" fmla="*/ 0 h 255"/>
                <a:gd name="T12" fmla="*/ 0 w 13"/>
                <a:gd name="T13" fmla="*/ 0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5"/>
                <a:gd name="T23" fmla="*/ 13 w 13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5">
                  <a:moveTo>
                    <a:pt x="0" y="0"/>
                  </a:moveTo>
                  <a:lnTo>
                    <a:pt x="0" y="0"/>
                  </a:lnTo>
                  <a:lnTo>
                    <a:pt x="0" y="255"/>
                  </a:lnTo>
                  <a:lnTo>
                    <a:pt x="13" y="25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Freeform 82"/>
            <p:cNvSpPr>
              <a:spLocks/>
            </p:cNvSpPr>
            <p:nvPr/>
          </p:nvSpPr>
          <p:spPr bwMode="auto">
            <a:xfrm>
              <a:off x="5492" y="2263"/>
              <a:ext cx="84" cy="39"/>
            </a:xfrm>
            <a:custGeom>
              <a:avLst/>
              <a:gdLst>
                <a:gd name="T0" fmla="*/ 0 w 84"/>
                <a:gd name="T1" fmla="*/ 9 h 39"/>
                <a:gd name="T2" fmla="*/ 0 w 84"/>
                <a:gd name="T3" fmla="*/ 9 h 39"/>
                <a:gd name="T4" fmla="*/ 13 w 84"/>
                <a:gd name="T5" fmla="*/ 11 h 39"/>
                <a:gd name="T6" fmla="*/ 26 w 84"/>
                <a:gd name="T7" fmla="*/ 13 h 39"/>
                <a:gd name="T8" fmla="*/ 39 w 84"/>
                <a:gd name="T9" fmla="*/ 14 h 39"/>
                <a:gd name="T10" fmla="*/ 50 w 84"/>
                <a:gd name="T11" fmla="*/ 17 h 39"/>
                <a:gd name="T12" fmla="*/ 60 w 84"/>
                <a:gd name="T13" fmla="*/ 21 h 39"/>
                <a:gd name="T14" fmla="*/ 66 w 84"/>
                <a:gd name="T15" fmla="*/ 26 h 39"/>
                <a:gd name="T16" fmla="*/ 71 w 84"/>
                <a:gd name="T17" fmla="*/ 30 h 39"/>
                <a:gd name="T18" fmla="*/ 71 w 84"/>
                <a:gd name="T19" fmla="*/ 39 h 39"/>
                <a:gd name="T20" fmla="*/ 84 w 84"/>
                <a:gd name="T21" fmla="*/ 39 h 39"/>
                <a:gd name="T22" fmla="*/ 80 w 84"/>
                <a:gd name="T23" fmla="*/ 27 h 39"/>
                <a:gd name="T24" fmla="*/ 72 w 84"/>
                <a:gd name="T25" fmla="*/ 19 h 39"/>
                <a:gd name="T26" fmla="*/ 63 w 84"/>
                <a:gd name="T27" fmla="*/ 11 h 39"/>
                <a:gd name="T28" fmla="*/ 53 w 84"/>
                <a:gd name="T29" fmla="*/ 8 h 39"/>
                <a:gd name="T30" fmla="*/ 39 w 84"/>
                <a:gd name="T31" fmla="*/ 5 h 39"/>
                <a:gd name="T32" fmla="*/ 26 w 84"/>
                <a:gd name="T33" fmla="*/ 3 h 39"/>
                <a:gd name="T34" fmla="*/ 13 w 84"/>
                <a:gd name="T35" fmla="*/ 1 h 39"/>
                <a:gd name="T36" fmla="*/ 0 w 84"/>
                <a:gd name="T37" fmla="*/ 0 h 39"/>
                <a:gd name="T38" fmla="*/ 0 w 84"/>
                <a:gd name="T39" fmla="*/ 0 h 39"/>
                <a:gd name="T40" fmla="*/ 0 w 84"/>
                <a:gd name="T41" fmla="*/ 9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39"/>
                <a:gd name="T65" fmla="*/ 84 w 84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39">
                  <a:moveTo>
                    <a:pt x="0" y="9"/>
                  </a:moveTo>
                  <a:lnTo>
                    <a:pt x="0" y="9"/>
                  </a:lnTo>
                  <a:lnTo>
                    <a:pt x="13" y="11"/>
                  </a:lnTo>
                  <a:lnTo>
                    <a:pt x="26" y="13"/>
                  </a:lnTo>
                  <a:lnTo>
                    <a:pt x="39" y="14"/>
                  </a:lnTo>
                  <a:lnTo>
                    <a:pt x="50" y="17"/>
                  </a:lnTo>
                  <a:lnTo>
                    <a:pt x="60" y="21"/>
                  </a:lnTo>
                  <a:lnTo>
                    <a:pt x="66" y="26"/>
                  </a:lnTo>
                  <a:lnTo>
                    <a:pt x="71" y="30"/>
                  </a:lnTo>
                  <a:lnTo>
                    <a:pt x="71" y="39"/>
                  </a:lnTo>
                  <a:lnTo>
                    <a:pt x="84" y="39"/>
                  </a:lnTo>
                  <a:lnTo>
                    <a:pt x="80" y="27"/>
                  </a:lnTo>
                  <a:lnTo>
                    <a:pt x="72" y="19"/>
                  </a:lnTo>
                  <a:lnTo>
                    <a:pt x="63" y="11"/>
                  </a:lnTo>
                  <a:lnTo>
                    <a:pt x="53" y="8"/>
                  </a:lnTo>
                  <a:lnTo>
                    <a:pt x="39" y="5"/>
                  </a:lnTo>
                  <a:lnTo>
                    <a:pt x="26" y="3"/>
                  </a:lnTo>
                  <a:lnTo>
                    <a:pt x="13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83"/>
            <p:cNvSpPr>
              <a:spLocks/>
            </p:cNvSpPr>
            <p:nvPr/>
          </p:nvSpPr>
          <p:spPr bwMode="auto">
            <a:xfrm>
              <a:off x="5414" y="2226"/>
              <a:ext cx="78" cy="46"/>
            </a:xfrm>
            <a:custGeom>
              <a:avLst/>
              <a:gdLst>
                <a:gd name="T0" fmla="*/ 13 w 78"/>
                <a:gd name="T1" fmla="*/ 14 h 46"/>
                <a:gd name="T2" fmla="*/ 3 w 78"/>
                <a:gd name="T3" fmla="*/ 17 h 46"/>
                <a:gd name="T4" fmla="*/ 9 w 78"/>
                <a:gd name="T5" fmla="*/ 25 h 46"/>
                <a:gd name="T6" fmla="*/ 19 w 78"/>
                <a:gd name="T7" fmla="*/ 30 h 46"/>
                <a:gd name="T8" fmla="*/ 27 w 78"/>
                <a:gd name="T9" fmla="*/ 33 h 46"/>
                <a:gd name="T10" fmla="*/ 35 w 78"/>
                <a:gd name="T11" fmla="*/ 37 h 46"/>
                <a:gd name="T12" fmla="*/ 45 w 78"/>
                <a:gd name="T13" fmla="*/ 40 h 46"/>
                <a:gd name="T14" fmla="*/ 56 w 78"/>
                <a:gd name="T15" fmla="*/ 42 h 46"/>
                <a:gd name="T16" fmla="*/ 66 w 78"/>
                <a:gd name="T17" fmla="*/ 45 h 46"/>
                <a:gd name="T18" fmla="*/ 78 w 78"/>
                <a:gd name="T19" fmla="*/ 46 h 46"/>
                <a:gd name="T20" fmla="*/ 78 w 78"/>
                <a:gd name="T21" fmla="*/ 37 h 46"/>
                <a:gd name="T22" fmla="*/ 66 w 78"/>
                <a:gd name="T23" fmla="*/ 35 h 46"/>
                <a:gd name="T24" fmla="*/ 56 w 78"/>
                <a:gd name="T25" fmla="*/ 32 h 46"/>
                <a:gd name="T26" fmla="*/ 45 w 78"/>
                <a:gd name="T27" fmla="*/ 30 h 46"/>
                <a:gd name="T28" fmla="*/ 38 w 78"/>
                <a:gd name="T29" fmla="*/ 27 h 46"/>
                <a:gd name="T30" fmla="*/ 30 w 78"/>
                <a:gd name="T31" fmla="*/ 24 h 46"/>
                <a:gd name="T32" fmla="*/ 22 w 78"/>
                <a:gd name="T33" fmla="*/ 21 h 46"/>
                <a:gd name="T34" fmla="*/ 16 w 78"/>
                <a:gd name="T35" fmla="*/ 16 h 46"/>
                <a:gd name="T36" fmla="*/ 9 w 78"/>
                <a:gd name="T37" fmla="*/ 11 h 46"/>
                <a:gd name="T38" fmla="*/ 0 w 78"/>
                <a:gd name="T39" fmla="*/ 14 h 46"/>
                <a:gd name="T40" fmla="*/ 9 w 78"/>
                <a:gd name="T41" fmla="*/ 11 h 46"/>
                <a:gd name="T42" fmla="*/ 0 w 78"/>
                <a:gd name="T43" fmla="*/ 0 h 46"/>
                <a:gd name="T44" fmla="*/ 0 w 78"/>
                <a:gd name="T45" fmla="*/ 14 h 46"/>
                <a:gd name="T46" fmla="*/ 13 w 78"/>
                <a:gd name="T47" fmla="*/ 14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6"/>
                <a:gd name="T74" fmla="*/ 78 w 78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6">
                  <a:moveTo>
                    <a:pt x="13" y="14"/>
                  </a:moveTo>
                  <a:lnTo>
                    <a:pt x="3" y="17"/>
                  </a:lnTo>
                  <a:lnTo>
                    <a:pt x="9" y="25"/>
                  </a:lnTo>
                  <a:lnTo>
                    <a:pt x="19" y="30"/>
                  </a:lnTo>
                  <a:lnTo>
                    <a:pt x="27" y="33"/>
                  </a:lnTo>
                  <a:lnTo>
                    <a:pt x="35" y="37"/>
                  </a:lnTo>
                  <a:lnTo>
                    <a:pt x="45" y="40"/>
                  </a:lnTo>
                  <a:lnTo>
                    <a:pt x="56" y="42"/>
                  </a:lnTo>
                  <a:lnTo>
                    <a:pt x="66" y="45"/>
                  </a:lnTo>
                  <a:lnTo>
                    <a:pt x="78" y="46"/>
                  </a:lnTo>
                  <a:lnTo>
                    <a:pt x="78" y="37"/>
                  </a:lnTo>
                  <a:lnTo>
                    <a:pt x="66" y="35"/>
                  </a:lnTo>
                  <a:lnTo>
                    <a:pt x="56" y="32"/>
                  </a:lnTo>
                  <a:lnTo>
                    <a:pt x="45" y="30"/>
                  </a:lnTo>
                  <a:lnTo>
                    <a:pt x="38" y="27"/>
                  </a:lnTo>
                  <a:lnTo>
                    <a:pt x="30" y="24"/>
                  </a:lnTo>
                  <a:lnTo>
                    <a:pt x="22" y="21"/>
                  </a:lnTo>
                  <a:lnTo>
                    <a:pt x="16" y="16"/>
                  </a:lnTo>
                  <a:lnTo>
                    <a:pt x="9" y="11"/>
                  </a:lnTo>
                  <a:lnTo>
                    <a:pt x="0" y="14"/>
                  </a:lnTo>
                  <a:lnTo>
                    <a:pt x="9" y="11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84"/>
            <p:cNvSpPr>
              <a:spLocks/>
            </p:cNvSpPr>
            <p:nvPr/>
          </p:nvSpPr>
          <p:spPr bwMode="auto">
            <a:xfrm>
              <a:off x="5414" y="2240"/>
              <a:ext cx="13" cy="395"/>
            </a:xfrm>
            <a:custGeom>
              <a:avLst/>
              <a:gdLst>
                <a:gd name="T0" fmla="*/ 3 w 13"/>
                <a:gd name="T1" fmla="*/ 377 h 395"/>
                <a:gd name="T2" fmla="*/ 13 w 13"/>
                <a:gd name="T3" fmla="*/ 380 h 395"/>
                <a:gd name="T4" fmla="*/ 13 w 13"/>
                <a:gd name="T5" fmla="*/ 0 h 395"/>
                <a:gd name="T6" fmla="*/ 0 w 13"/>
                <a:gd name="T7" fmla="*/ 0 h 395"/>
                <a:gd name="T8" fmla="*/ 0 w 13"/>
                <a:gd name="T9" fmla="*/ 380 h 395"/>
                <a:gd name="T10" fmla="*/ 9 w 13"/>
                <a:gd name="T11" fmla="*/ 383 h 395"/>
                <a:gd name="T12" fmla="*/ 0 w 13"/>
                <a:gd name="T13" fmla="*/ 380 h 395"/>
                <a:gd name="T14" fmla="*/ 0 w 13"/>
                <a:gd name="T15" fmla="*/ 395 h 395"/>
                <a:gd name="T16" fmla="*/ 9 w 13"/>
                <a:gd name="T17" fmla="*/ 383 h 395"/>
                <a:gd name="T18" fmla="*/ 3 w 13"/>
                <a:gd name="T19" fmla="*/ 377 h 3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95"/>
                <a:gd name="T32" fmla="*/ 13 w 13"/>
                <a:gd name="T33" fmla="*/ 395 h 39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95">
                  <a:moveTo>
                    <a:pt x="3" y="377"/>
                  </a:moveTo>
                  <a:lnTo>
                    <a:pt x="13" y="38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80"/>
                  </a:lnTo>
                  <a:lnTo>
                    <a:pt x="9" y="383"/>
                  </a:lnTo>
                  <a:lnTo>
                    <a:pt x="0" y="380"/>
                  </a:lnTo>
                  <a:lnTo>
                    <a:pt x="0" y="395"/>
                  </a:lnTo>
                  <a:lnTo>
                    <a:pt x="9" y="383"/>
                  </a:lnTo>
                  <a:lnTo>
                    <a:pt x="3" y="3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Freeform 85"/>
            <p:cNvSpPr>
              <a:spLocks/>
            </p:cNvSpPr>
            <p:nvPr/>
          </p:nvSpPr>
          <p:spPr bwMode="auto">
            <a:xfrm>
              <a:off x="-91" y="1655"/>
              <a:ext cx="149" cy="383"/>
            </a:xfrm>
            <a:custGeom>
              <a:avLst/>
              <a:gdLst>
                <a:gd name="T0" fmla="*/ 149 w 149"/>
                <a:gd name="T1" fmla="*/ 383 h 383"/>
                <a:gd name="T2" fmla="*/ 141 w 149"/>
                <a:gd name="T3" fmla="*/ 376 h 383"/>
                <a:gd name="T4" fmla="*/ 135 w 149"/>
                <a:gd name="T5" fmla="*/ 372 h 383"/>
                <a:gd name="T6" fmla="*/ 126 w 149"/>
                <a:gd name="T7" fmla="*/ 367 h 383"/>
                <a:gd name="T8" fmla="*/ 118 w 149"/>
                <a:gd name="T9" fmla="*/ 363 h 383"/>
                <a:gd name="T10" fmla="*/ 109 w 149"/>
                <a:gd name="T11" fmla="*/ 362 h 383"/>
                <a:gd name="T12" fmla="*/ 99 w 149"/>
                <a:gd name="T13" fmla="*/ 360 h 383"/>
                <a:gd name="T14" fmla="*/ 88 w 149"/>
                <a:gd name="T15" fmla="*/ 357 h 383"/>
                <a:gd name="T16" fmla="*/ 77 w 149"/>
                <a:gd name="T17" fmla="*/ 355 h 383"/>
                <a:gd name="T18" fmla="*/ 64 w 149"/>
                <a:gd name="T19" fmla="*/ 354 h 383"/>
                <a:gd name="T20" fmla="*/ 51 w 149"/>
                <a:gd name="T21" fmla="*/ 351 h 383"/>
                <a:gd name="T22" fmla="*/ 38 w 149"/>
                <a:gd name="T23" fmla="*/ 349 h 383"/>
                <a:gd name="T24" fmla="*/ 27 w 149"/>
                <a:gd name="T25" fmla="*/ 346 h 383"/>
                <a:gd name="T26" fmla="*/ 16 w 149"/>
                <a:gd name="T27" fmla="*/ 342 h 383"/>
                <a:gd name="T28" fmla="*/ 8 w 149"/>
                <a:gd name="T29" fmla="*/ 336 h 383"/>
                <a:gd name="T30" fmla="*/ 1 w 149"/>
                <a:gd name="T31" fmla="*/ 330 h 383"/>
                <a:gd name="T32" fmla="*/ 0 w 149"/>
                <a:gd name="T33" fmla="*/ 320 h 383"/>
                <a:gd name="T34" fmla="*/ 0 w 149"/>
                <a:gd name="T35" fmla="*/ 63 h 383"/>
                <a:gd name="T36" fmla="*/ 1 w 149"/>
                <a:gd name="T37" fmla="*/ 53 h 383"/>
                <a:gd name="T38" fmla="*/ 8 w 149"/>
                <a:gd name="T39" fmla="*/ 46 h 383"/>
                <a:gd name="T40" fmla="*/ 16 w 149"/>
                <a:gd name="T41" fmla="*/ 40 h 383"/>
                <a:gd name="T42" fmla="*/ 27 w 149"/>
                <a:gd name="T43" fmla="*/ 37 h 383"/>
                <a:gd name="T44" fmla="*/ 38 w 149"/>
                <a:gd name="T45" fmla="*/ 34 h 383"/>
                <a:gd name="T46" fmla="*/ 51 w 149"/>
                <a:gd name="T47" fmla="*/ 32 h 383"/>
                <a:gd name="T48" fmla="*/ 64 w 149"/>
                <a:gd name="T49" fmla="*/ 29 h 383"/>
                <a:gd name="T50" fmla="*/ 77 w 149"/>
                <a:gd name="T51" fmla="*/ 27 h 383"/>
                <a:gd name="T52" fmla="*/ 88 w 149"/>
                <a:gd name="T53" fmla="*/ 25 h 383"/>
                <a:gd name="T54" fmla="*/ 99 w 149"/>
                <a:gd name="T55" fmla="*/ 22 h 383"/>
                <a:gd name="T56" fmla="*/ 109 w 149"/>
                <a:gd name="T57" fmla="*/ 21 h 383"/>
                <a:gd name="T58" fmla="*/ 118 w 149"/>
                <a:gd name="T59" fmla="*/ 17 h 383"/>
                <a:gd name="T60" fmla="*/ 126 w 149"/>
                <a:gd name="T61" fmla="*/ 14 h 383"/>
                <a:gd name="T62" fmla="*/ 135 w 149"/>
                <a:gd name="T63" fmla="*/ 11 h 383"/>
                <a:gd name="T64" fmla="*/ 141 w 149"/>
                <a:gd name="T65" fmla="*/ 6 h 383"/>
                <a:gd name="T66" fmla="*/ 149 w 149"/>
                <a:gd name="T67" fmla="*/ 0 h 383"/>
                <a:gd name="T68" fmla="*/ 149 w 149"/>
                <a:gd name="T69" fmla="*/ 383 h 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3"/>
                <a:gd name="T107" fmla="*/ 149 w 149"/>
                <a:gd name="T108" fmla="*/ 383 h 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3">
                  <a:moveTo>
                    <a:pt x="149" y="383"/>
                  </a:moveTo>
                  <a:lnTo>
                    <a:pt x="141" y="376"/>
                  </a:lnTo>
                  <a:lnTo>
                    <a:pt x="135" y="372"/>
                  </a:lnTo>
                  <a:lnTo>
                    <a:pt x="126" y="367"/>
                  </a:lnTo>
                  <a:lnTo>
                    <a:pt x="118" y="363"/>
                  </a:lnTo>
                  <a:lnTo>
                    <a:pt x="109" y="362"/>
                  </a:lnTo>
                  <a:lnTo>
                    <a:pt x="99" y="360"/>
                  </a:lnTo>
                  <a:lnTo>
                    <a:pt x="88" y="357"/>
                  </a:lnTo>
                  <a:lnTo>
                    <a:pt x="77" y="355"/>
                  </a:lnTo>
                  <a:lnTo>
                    <a:pt x="64" y="354"/>
                  </a:lnTo>
                  <a:lnTo>
                    <a:pt x="51" y="351"/>
                  </a:lnTo>
                  <a:lnTo>
                    <a:pt x="38" y="349"/>
                  </a:lnTo>
                  <a:lnTo>
                    <a:pt x="27" y="346"/>
                  </a:lnTo>
                  <a:lnTo>
                    <a:pt x="16" y="342"/>
                  </a:lnTo>
                  <a:lnTo>
                    <a:pt x="8" y="336"/>
                  </a:lnTo>
                  <a:lnTo>
                    <a:pt x="1" y="330"/>
                  </a:lnTo>
                  <a:lnTo>
                    <a:pt x="0" y="320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8" y="46"/>
                  </a:lnTo>
                  <a:lnTo>
                    <a:pt x="16" y="40"/>
                  </a:lnTo>
                  <a:lnTo>
                    <a:pt x="27" y="37"/>
                  </a:lnTo>
                  <a:lnTo>
                    <a:pt x="38" y="34"/>
                  </a:lnTo>
                  <a:lnTo>
                    <a:pt x="51" y="32"/>
                  </a:lnTo>
                  <a:lnTo>
                    <a:pt x="64" y="29"/>
                  </a:lnTo>
                  <a:lnTo>
                    <a:pt x="77" y="27"/>
                  </a:lnTo>
                  <a:lnTo>
                    <a:pt x="88" y="25"/>
                  </a:lnTo>
                  <a:lnTo>
                    <a:pt x="99" y="22"/>
                  </a:lnTo>
                  <a:lnTo>
                    <a:pt x="109" y="21"/>
                  </a:lnTo>
                  <a:lnTo>
                    <a:pt x="118" y="17"/>
                  </a:lnTo>
                  <a:lnTo>
                    <a:pt x="126" y="14"/>
                  </a:lnTo>
                  <a:lnTo>
                    <a:pt x="135" y="11"/>
                  </a:lnTo>
                  <a:lnTo>
                    <a:pt x="141" y="6"/>
                  </a:lnTo>
                  <a:lnTo>
                    <a:pt x="149" y="0"/>
                  </a:lnTo>
                  <a:lnTo>
                    <a:pt x="149" y="383"/>
                  </a:lnTo>
                  <a:close/>
                </a:path>
              </a:pathLst>
            </a:custGeom>
            <a:solidFill>
              <a:srgbClr val="66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86"/>
            <p:cNvSpPr>
              <a:spLocks/>
            </p:cNvSpPr>
            <p:nvPr/>
          </p:nvSpPr>
          <p:spPr bwMode="auto">
            <a:xfrm>
              <a:off x="-14" y="2006"/>
              <a:ext cx="75" cy="35"/>
            </a:xfrm>
            <a:custGeom>
              <a:avLst/>
              <a:gdLst>
                <a:gd name="T0" fmla="*/ 0 w 75"/>
                <a:gd name="T1" fmla="*/ 9 h 35"/>
                <a:gd name="T2" fmla="*/ 0 w 75"/>
                <a:gd name="T3" fmla="*/ 9 h 35"/>
                <a:gd name="T4" fmla="*/ 11 w 75"/>
                <a:gd name="T5" fmla="*/ 11 h 35"/>
                <a:gd name="T6" fmla="*/ 22 w 75"/>
                <a:gd name="T7" fmla="*/ 14 h 35"/>
                <a:gd name="T8" fmla="*/ 32 w 75"/>
                <a:gd name="T9" fmla="*/ 16 h 35"/>
                <a:gd name="T10" fmla="*/ 40 w 75"/>
                <a:gd name="T11" fmla="*/ 17 h 35"/>
                <a:gd name="T12" fmla="*/ 48 w 75"/>
                <a:gd name="T13" fmla="*/ 21 h 35"/>
                <a:gd name="T14" fmla="*/ 54 w 75"/>
                <a:gd name="T15" fmla="*/ 25 h 35"/>
                <a:gd name="T16" fmla="*/ 61 w 75"/>
                <a:gd name="T17" fmla="*/ 30 h 35"/>
                <a:gd name="T18" fmla="*/ 69 w 75"/>
                <a:gd name="T19" fmla="*/ 35 h 35"/>
                <a:gd name="T20" fmla="*/ 75 w 75"/>
                <a:gd name="T21" fmla="*/ 29 h 35"/>
                <a:gd name="T22" fmla="*/ 67 w 75"/>
                <a:gd name="T23" fmla="*/ 21 h 35"/>
                <a:gd name="T24" fmla="*/ 61 w 75"/>
                <a:gd name="T25" fmla="*/ 16 h 35"/>
                <a:gd name="T26" fmla="*/ 51 w 75"/>
                <a:gd name="T27" fmla="*/ 11 h 35"/>
                <a:gd name="T28" fmla="*/ 43 w 75"/>
                <a:gd name="T29" fmla="*/ 8 h 35"/>
                <a:gd name="T30" fmla="*/ 32 w 75"/>
                <a:gd name="T31" fmla="*/ 6 h 35"/>
                <a:gd name="T32" fmla="*/ 22 w 75"/>
                <a:gd name="T33" fmla="*/ 4 h 35"/>
                <a:gd name="T34" fmla="*/ 11 w 75"/>
                <a:gd name="T35" fmla="*/ 1 h 35"/>
                <a:gd name="T36" fmla="*/ 0 w 75"/>
                <a:gd name="T37" fmla="*/ 0 h 35"/>
                <a:gd name="T38" fmla="*/ 0 w 75"/>
                <a:gd name="T39" fmla="*/ 0 h 35"/>
                <a:gd name="T40" fmla="*/ 0 w 75"/>
                <a:gd name="T41" fmla="*/ 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0" y="9"/>
                  </a:moveTo>
                  <a:lnTo>
                    <a:pt x="0" y="9"/>
                  </a:lnTo>
                  <a:lnTo>
                    <a:pt x="11" y="11"/>
                  </a:lnTo>
                  <a:lnTo>
                    <a:pt x="22" y="14"/>
                  </a:lnTo>
                  <a:lnTo>
                    <a:pt x="32" y="16"/>
                  </a:lnTo>
                  <a:lnTo>
                    <a:pt x="40" y="17"/>
                  </a:lnTo>
                  <a:lnTo>
                    <a:pt x="48" y="21"/>
                  </a:lnTo>
                  <a:lnTo>
                    <a:pt x="54" y="25"/>
                  </a:lnTo>
                  <a:lnTo>
                    <a:pt x="61" y="30"/>
                  </a:lnTo>
                  <a:lnTo>
                    <a:pt x="69" y="35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61" y="16"/>
                  </a:lnTo>
                  <a:lnTo>
                    <a:pt x="51" y="11"/>
                  </a:lnTo>
                  <a:lnTo>
                    <a:pt x="43" y="8"/>
                  </a:lnTo>
                  <a:lnTo>
                    <a:pt x="32" y="6"/>
                  </a:lnTo>
                  <a:lnTo>
                    <a:pt x="22" y="4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87"/>
            <p:cNvSpPr>
              <a:spLocks/>
            </p:cNvSpPr>
            <p:nvPr/>
          </p:nvSpPr>
          <p:spPr bwMode="auto">
            <a:xfrm>
              <a:off x="-98" y="1975"/>
              <a:ext cx="84" cy="40"/>
            </a:xfrm>
            <a:custGeom>
              <a:avLst/>
              <a:gdLst>
                <a:gd name="T0" fmla="*/ 0 w 84"/>
                <a:gd name="T1" fmla="*/ 0 h 40"/>
                <a:gd name="T2" fmla="*/ 0 w 84"/>
                <a:gd name="T3" fmla="*/ 0 h 40"/>
                <a:gd name="T4" fmla="*/ 4 w 84"/>
                <a:gd name="T5" fmla="*/ 11 h 40"/>
                <a:gd name="T6" fmla="*/ 12 w 84"/>
                <a:gd name="T7" fmla="*/ 19 h 40"/>
                <a:gd name="T8" fmla="*/ 21 w 84"/>
                <a:gd name="T9" fmla="*/ 27 h 40"/>
                <a:gd name="T10" fmla="*/ 33 w 84"/>
                <a:gd name="T11" fmla="*/ 31 h 40"/>
                <a:gd name="T12" fmla="*/ 45 w 84"/>
                <a:gd name="T13" fmla="*/ 34 h 40"/>
                <a:gd name="T14" fmla="*/ 58 w 84"/>
                <a:gd name="T15" fmla="*/ 35 h 40"/>
                <a:gd name="T16" fmla="*/ 71 w 84"/>
                <a:gd name="T17" fmla="*/ 39 h 40"/>
                <a:gd name="T18" fmla="*/ 84 w 84"/>
                <a:gd name="T19" fmla="*/ 40 h 40"/>
                <a:gd name="T20" fmla="*/ 84 w 84"/>
                <a:gd name="T21" fmla="*/ 31 h 40"/>
                <a:gd name="T22" fmla="*/ 71 w 84"/>
                <a:gd name="T23" fmla="*/ 29 h 40"/>
                <a:gd name="T24" fmla="*/ 58 w 84"/>
                <a:gd name="T25" fmla="*/ 26 h 40"/>
                <a:gd name="T26" fmla="*/ 45 w 84"/>
                <a:gd name="T27" fmla="*/ 24 h 40"/>
                <a:gd name="T28" fmla="*/ 36 w 84"/>
                <a:gd name="T29" fmla="*/ 21 h 40"/>
                <a:gd name="T30" fmla="*/ 25 w 84"/>
                <a:gd name="T31" fmla="*/ 18 h 40"/>
                <a:gd name="T32" fmla="*/ 18 w 84"/>
                <a:gd name="T33" fmla="*/ 13 h 40"/>
                <a:gd name="T34" fmla="*/ 13 w 84"/>
                <a:gd name="T35" fmla="*/ 8 h 40"/>
                <a:gd name="T36" fmla="*/ 13 w 84"/>
                <a:gd name="T37" fmla="*/ 0 h 40"/>
                <a:gd name="T38" fmla="*/ 13 w 84"/>
                <a:gd name="T39" fmla="*/ 0 h 40"/>
                <a:gd name="T40" fmla="*/ 0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0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12" y="19"/>
                  </a:lnTo>
                  <a:lnTo>
                    <a:pt x="21" y="27"/>
                  </a:lnTo>
                  <a:lnTo>
                    <a:pt x="33" y="31"/>
                  </a:lnTo>
                  <a:lnTo>
                    <a:pt x="45" y="34"/>
                  </a:lnTo>
                  <a:lnTo>
                    <a:pt x="58" y="35"/>
                  </a:lnTo>
                  <a:lnTo>
                    <a:pt x="71" y="39"/>
                  </a:lnTo>
                  <a:lnTo>
                    <a:pt x="84" y="40"/>
                  </a:lnTo>
                  <a:lnTo>
                    <a:pt x="84" y="31"/>
                  </a:lnTo>
                  <a:lnTo>
                    <a:pt x="71" y="29"/>
                  </a:lnTo>
                  <a:lnTo>
                    <a:pt x="58" y="26"/>
                  </a:lnTo>
                  <a:lnTo>
                    <a:pt x="45" y="24"/>
                  </a:lnTo>
                  <a:lnTo>
                    <a:pt x="36" y="21"/>
                  </a:lnTo>
                  <a:lnTo>
                    <a:pt x="25" y="18"/>
                  </a:lnTo>
                  <a:lnTo>
                    <a:pt x="18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88"/>
            <p:cNvSpPr>
              <a:spLocks/>
            </p:cNvSpPr>
            <p:nvPr/>
          </p:nvSpPr>
          <p:spPr bwMode="auto">
            <a:xfrm>
              <a:off x="-98" y="1718"/>
              <a:ext cx="13" cy="257"/>
            </a:xfrm>
            <a:custGeom>
              <a:avLst/>
              <a:gdLst>
                <a:gd name="T0" fmla="*/ 0 w 13"/>
                <a:gd name="T1" fmla="*/ 0 h 257"/>
                <a:gd name="T2" fmla="*/ 0 w 13"/>
                <a:gd name="T3" fmla="*/ 0 h 257"/>
                <a:gd name="T4" fmla="*/ 0 w 13"/>
                <a:gd name="T5" fmla="*/ 257 h 257"/>
                <a:gd name="T6" fmla="*/ 13 w 13"/>
                <a:gd name="T7" fmla="*/ 257 h 257"/>
                <a:gd name="T8" fmla="*/ 13 w 13"/>
                <a:gd name="T9" fmla="*/ 0 h 257"/>
                <a:gd name="T10" fmla="*/ 13 w 13"/>
                <a:gd name="T11" fmla="*/ 0 h 257"/>
                <a:gd name="T12" fmla="*/ 0 w 1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7"/>
                <a:gd name="T23" fmla="*/ 13 w 1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7">
                  <a:moveTo>
                    <a:pt x="0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3" y="25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89"/>
            <p:cNvSpPr>
              <a:spLocks/>
            </p:cNvSpPr>
            <p:nvPr/>
          </p:nvSpPr>
          <p:spPr bwMode="auto">
            <a:xfrm>
              <a:off x="-98" y="1677"/>
              <a:ext cx="84" cy="41"/>
            </a:xfrm>
            <a:custGeom>
              <a:avLst/>
              <a:gdLst>
                <a:gd name="T0" fmla="*/ 84 w 84"/>
                <a:gd name="T1" fmla="*/ 0 h 41"/>
                <a:gd name="T2" fmla="*/ 84 w 84"/>
                <a:gd name="T3" fmla="*/ 0 h 41"/>
                <a:gd name="T4" fmla="*/ 71 w 84"/>
                <a:gd name="T5" fmla="*/ 2 h 41"/>
                <a:gd name="T6" fmla="*/ 58 w 84"/>
                <a:gd name="T7" fmla="*/ 5 h 41"/>
                <a:gd name="T8" fmla="*/ 45 w 84"/>
                <a:gd name="T9" fmla="*/ 7 h 41"/>
                <a:gd name="T10" fmla="*/ 33 w 84"/>
                <a:gd name="T11" fmla="*/ 10 h 41"/>
                <a:gd name="T12" fmla="*/ 21 w 84"/>
                <a:gd name="T13" fmla="*/ 13 h 41"/>
                <a:gd name="T14" fmla="*/ 12 w 84"/>
                <a:gd name="T15" fmla="*/ 21 h 41"/>
                <a:gd name="T16" fmla="*/ 4 w 84"/>
                <a:gd name="T17" fmla="*/ 29 h 41"/>
                <a:gd name="T18" fmla="*/ 0 w 84"/>
                <a:gd name="T19" fmla="*/ 41 h 41"/>
                <a:gd name="T20" fmla="*/ 13 w 84"/>
                <a:gd name="T21" fmla="*/ 41 h 41"/>
                <a:gd name="T22" fmla="*/ 13 w 84"/>
                <a:gd name="T23" fmla="*/ 33 h 41"/>
                <a:gd name="T24" fmla="*/ 18 w 84"/>
                <a:gd name="T25" fmla="*/ 28 h 41"/>
                <a:gd name="T26" fmla="*/ 25 w 84"/>
                <a:gd name="T27" fmla="*/ 23 h 41"/>
                <a:gd name="T28" fmla="*/ 36 w 84"/>
                <a:gd name="T29" fmla="*/ 20 h 41"/>
                <a:gd name="T30" fmla="*/ 45 w 84"/>
                <a:gd name="T31" fmla="*/ 16 h 41"/>
                <a:gd name="T32" fmla="*/ 58 w 84"/>
                <a:gd name="T33" fmla="*/ 15 h 41"/>
                <a:gd name="T34" fmla="*/ 71 w 84"/>
                <a:gd name="T35" fmla="*/ 12 h 41"/>
                <a:gd name="T36" fmla="*/ 84 w 84"/>
                <a:gd name="T37" fmla="*/ 10 h 41"/>
                <a:gd name="T38" fmla="*/ 84 w 84"/>
                <a:gd name="T39" fmla="*/ 10 h 41"/>
                <a:gd name="T40" fmla="*/ 84 w 84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84" y="0"/>
                  </a:moveTo>
                  <a:lnTo>
                    <a:pt x="84" y="0"/>
                  </a:lnTo>
                  <a:lnTo>
                    <a:pt x="71" y="2"/>
                  </a:lnTo>
                  <a:lnTo>
                    <a:pt x="58" y="5"/>
                  </a:lnTo>
                  <a:lnTo>
                    <a:pt x="45" y="7"/>
                  </a:lnTo>
                  <a:lnTo>
                    <a:pt x="33" y="10"/>
                  </a:lnTo>
                  <a:lnTo>
                    <a:pt x="21" y="13"/>
                  </a:lnTo>
                  <a:lnTo>
                    <a:pt x="12" y="21"/>
                  </a:lnTo>
                  <a:lnTo>
                    <a:pt x="4" y="29"/>
                  </a:lnTo>
                  <a:lnTo>
                    <a:pt x="0" y="41"/>
                  </a:lnTo>
                  <a:lnTo>
                    <a:pt x="13" y="41"/>
                  </a:lnTo>
                  <a:lnTo>
                    <a:pt x="13" y="33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6" y="20"/>
                  </a:lnTo>
                  <a:lnTo>
                    <a:pt x="45" y="16"/>
                  </a:lnTo>
                  <a:lnTo>
                    <a:pt x="58" y="15"/>
                  </a:lnTo>
                  <a:lnTo>
                    <a:pt x="71" y="12"/>
                  </a:lnTo>
                  <a:lnTo>
                    <a:pt x="84" y="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90"/>
            <p:cNvSpPr>
              <a:spLocks/>
            </p:cNvSpPr>
            <p:nvPr/>
          </p:nvSpPr>
          <p:spPr bwMode="auto">
            <a:xfrm>
              <a:off x="-14" y="1640"/>
              <a:ext cx="78" cy="47"/>
            </a:xfrm>
            <a:custGeom>
              <a:avLst/>
              <a:gdLst>
                <a:gd name="T0" fmla="*/ 78 w 78"/>
                <a:gd name="T1" fmla="*/ 15 h 47"/>
                <a:gd name="T2" fmla="*/ 69 w 78"/>
                <a:gd name="T3" fmla="*/ 11 h 47"/>
                <a:gd name="T4" fmla="*/ 61 w 78"/>
                <a:gd name="T5" fmla="*/ 16 h 47"/>
                <a:gd name="T6" fmla="*/ 56 w 78"/>
                <a:gd name="T7" fmla="*/ 21 h 47"/>
                <a:gd name="T8" fmla="*/ 48 w 78"/>
                <a:gd name="T9" fmla="*/ 24 h 47"/>
                <a:gd name="T10" fmla="*/ 40 w 78"/>
                <a:gd name="T11" fmla="*/ 28 h 47"/>
                <a:gd name="T12" fmla="*/ 32 w 78"/>
                <a:gd name="T13" fmla="*/ 31 h 47"/>
                <a:gd name="T14" fmla="*/ 22 w 78"/>
                <a:gd name="T15" fmla="*/ 32 h 47"/>
                <a:gd name="T16" fmla="*/ 11 w 78"/>
                <a:gd name="T17" fmla="*/ 36 h 47"/>
                <a:gd name="T18" fmla="*/ 0 w 78"/>
                <a:gd name="T19" fmla="*/ 37 h 47"/>
                <a:gd name="T20" fmla="*/ 0 w 78"/>
                <a:gd name="T21" fmla="*/ 47 h 47"/>
                <a:gd name="T22" fmla="*/ 11 w 78"/>
                <a:gd name="T23" fmla="*/ 45 h 47"/>
                <a:gd name="T24" fmla="*/ 22 w 78"/>
                <a:gd name="T25" fmla="*/ 42 h 47"/>
                <a:gd name="T26" fmla="*/ 32 w 78"/>
                <a:gd name="T27" fmla="*/ 40 h 47"/>
                <a:gd name="T28" fmla="*/ 43 w 78"/>
                <a:gd name="T29" fmla="*/ 37 h 47"/>
                <a:gd name="T30" fmla="*/ 51 w 78"/>
                <a:gd name="T31" fmla="*/ 34 h 47"/>
                <a:gd name="T32" fmla="*/ 59 w 78"/>
                <a:gd name="T33" fmla="*/ 31 h 47"/>
                <a:gd name="T34" fmla="*/ 67 w 78"/>
                <a:gd name="T35" fmla="*/ 26 h 47"/>
                <a:gd name="T36" fmla="*/ 75 w 78"/>
                <a:gd name="T37" fmla="*/ 18 h 47"/>
                <a:gd name="T38" fmla="*/ 66 w 78"/>
                <a:gd name="T39" fmla="*/ 15 h 47"/>
                <a:gd name="T40" fmla="*/ 78 w 78"/>
                <a:gd name="T41" fmla="*/ 15 h 47"/>
                <a:gd name="T42" fmla="*/ 78 w 78"/>
                <a:gd name="T43" fmla="*/ 0 h 47"/>
                <a:gd name="T44" fmla="*/ 69 w 78"/>
                <a:gd name="T45" fmla="*/ 11 h 47"/>
                <a:gd name="T46" fmla="*/ 78 w 78"/>
                <a:gd name="T47" fmla="*/ 15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7"/>
                <a:gd name="T74" fmla="*/ 78 w 7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7">
                  <a:moveTo>
                    <a:pt x="78" y="15"/>
                  </a:moveTo>
                  <a:lnTo>
                    <a:pt x="69" y="11"/>
                  </a:lnTo>
                  <a:lnTo>
                    <a:pt x="61" y="16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40" y="28"/>
                  </a:lnTo>
                  <a:lnTo>
                    <a:pt x="32" y="31"/>
                  </a:lnTo>
                  <a:lnTo>
                    <a:pt x="22" y="32"/>
                  </a:lnTo>
                  <a:lnTo>
                    <a:pt x="11" y="36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1" y="45"/>
                  </a:lnTo>
                  <a:lnTo>
                    <a:pt x="22" y="42"/>
                  </a:lnTo>
                  <a:lnTo>
                    <a:pt x="32" y="40"/>
                  </a:lnTo>
                  <a:lnTo>
                    <a:pt x="43" y="37"/>
                  </a:lnTo>
                  <a:lnTo>
                    <a:pt x="51" y="34"/>
                  </a:lnTo>
                  <a:lnTo>
                    <a:pt x="59" y="31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5"/>
                  </a:lnTo>
                  <a:lnTo>
                    <a:pt x="78" y="15"/>
                  </a:lnTo>
                  <a:lnTo>
                    <a:pt x="78" y="0"/>
                  </a:lnTo>
                  <a:lnTo>
                    <a:pt x="69" y="11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Freeform 91"/>
            <p:cNvSpPr>
              <a:spLocks/>
            </p:cNvSpPr>
            <p:nvPr/>
          </p:nvSpPr>
          <p:spPr bwMode="auto">
            <a:xfrm>
              <a:off x="52" y="1655"/>
              <a:ext cx="12" cy="397"/>
            </a:xfrm>
            <a:custGeom>
              <a:avLst/>
              <a:gdLst>
                <a:gd name="T0" fmla="*/ 3 w 12"/>
                <a:gd name="T1" fmla="*/ 386 h 397"/>
                <a:gd name="T2" fmla="*/ 12 w 12"/>
                <a:gd name="T3" fmla="*/ 383 h 397"/>
                <a:gd name="T4" fmla="*/ 12 w 12"/>
                <a:gd name="T5" fmla="*/ 0 h 397"/>
                <a:gd name="T6" fmla="*/ 0 w 12"/>
                <a:gd name="T7" fmla="*/ 0 h 397"/>
                <a:gd name="T8" fmla="*/ 0 w 12"/>
                <a:gd name="T9" fmla="*/ 383 h 397"/>
                <a:gd name="T10" fmla="*/ 9 w 12"/>
                <a:gd name="T11" fmla="*/ 380 h 397"/>
                <a:gd name="T12" fmla="*/ 3 w 12"/>
                <a:gd name="T13" fmla="*/ 386 h 397"/>
                <a:gd name="T14" fmla="*/ 12 w 12"/>
                <a:gd name="T15" fmla="*/ 397 h 397"/>
                <a:gd name="T16" fmla="*/ 12 w 12"/>
                <a:gd name="T17" fmla="*/ 383 h 397"/>
                <a:gd name="T18" fmla="*/ 3 w 12"/>
                <a:gd name="T19" fmla="*/ 386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7"/>
                <a:gd name="T32" fmla="*/ 12 w 12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7">
                  <a:moveTo>
                    <a:pt x="3" y="386"/>
                  </a:moveTo>
                  <a:lnTo>
                    <a:pt x="12" y="38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3"/>
                  </a:lnTo>
                  <a:lnTo>
                    <a:pt x="9" y="380"/>
                  </a:lnTo>
                  <a:lnTo>
                    <a:pt x="3" y="386"/>
                  </a:lnTo>
                  <a:lnTo>
                    <a:pt x="12" y="397"/>
                  </a:lnTo>
                  <a:lnTo>
                    <a:pt x="12" y="383"/>
                  </a:lnTo>
                  <a:lnTo>
                    <a:pt x="3" y="3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Freeform 92"/>
            <p:cNvSpPr>
              <a:spLocks/>
            </p:cNvSpPr>
            <p:nvPr/>
          </p:nvSpPr>
          <p:spPr bwMode="auto">
            <a:xfrm>
              <a:off x="-91" y="1304"/>
              <a:ext cx="149" cy="381"/>
            </a:xfrm>
            <a:custGeom>
              <a:avLst/>
              <a:gdLst>
                <a:gd name="T0" fmla="*/ 149 w 149"/>
                <a:gd name="T1" fmla="*/ 381 h 381"/>
                <a:gd name="T2" fmla="*/ 141 w 149"/>
                <a:gd name="T3" fmla="*/ 375 h 381"/>
                <a:gd name="T4" fmla="*/ 135 w 149"/>
                <a:gd name="T5" fmla="*/ 370 h 381"/>
                <a:gd name="T6" fmla="*/ 126 w 149"/>
                <a:gd name="T7" fmla="*/ 367 h 381"/>
                <a:gd name="T8" fmla="*/ 118 w 149"/>
                <a:gd name="T9" fmla="*/ 364 h 381"/>
                <a:gd name="T10" fmla="*/ 109 w 149"/>
                <a:gd name="T11" fmla="*/ 360 h 381"/>
                <a:gd name="T12" fmla="*/ 99 w 149"/>
                <a:gd name="T13" fmla="*/ 359 h 381"/>
                <a:gd name="T14" fmla="*/ 88 w 149"/>
                <a:gd name="T15" fmla="*/ 355 h 381"/>
                <a:gd name="T16" fmla="*/ 77 w 149"/>
                <a:gd name="T17" fmla="*/ 354 h 381"/>
                <a:gd name="T18" fmla="*/ 64 w 149"/>
                <a:gd name="T19" fmla="*/ 352 h 381"/>
                <a:gd name="T20" fmla="*/ 51 w 149"/>
                <a:gd name="T21" fmla="*/ 351 h 381"/>
                <a:gd name="T22" fmla="*/ 38 w 149"/>
                <a:gd name="T23" fmla="*/ 349 h 381"/>
                <a:gd name="T24" fmla="*/ 27 w 149"/>
                <a:gd name="T25" fmla="*/ 346 h 381"/>
                <a:gd name="T26" fmla="*/ 16 w 149"/>
                <a:gd name="T27" fmla="*/ 342 h 381"/>
                <a:gd name="T28" fmla="*/ 8 w 149"/>
                <a:gd name="T29" fmla="*/ 336 h 381"/>
                <a:gd name="T30" fmla="*/ 1 w 149"/>
                <a:gd name="T31" fmla="*/ 328 h 381"/>
                <a:gd name="T32" fmla="*/ 0 w 149"/>
                <a:gd name="T33" fmla="*/ 318 h 381"/>
                <a:gd name="T34" fmla="*/ 0 w 149"/>
                <a:gd name="T35" fmla="*/ 61 h 381"/>
                <a:gd name="T36" fmla="*/ 1 w 149"/>
                <a:gd name="T37" fmla="*/ 51 h 381"/>
                <a:gd name="T38" fmla="*/ 8 w 149"/>
                <a:gd name="T39" fmla="*/ 45 h 381"/>
                <a:gd name="T40" fmla="*/ 16 w 149"/>
                <a:gd name="T41" fmla="*/ 38 h 381"/>
                <a:gd name="T42" fmla="*/ 27 w 149"/>
                <a:gd name="T43" fmla="*/ 35 h 381"/>
                <a:gd name="T44" fmla="*/ 38 w 149"/>
                <a:gd name="T45" fmla="*/ 32 h 381"/>
                <a:gd name="T46" fmla="*/ 51 w 149"/>
                <a:gd name="T47" fmla="*/ 30 h 381"/>
                <a:gd name="T48" fmla="*/ 64 w 149"/>
                <a:gd name="T49" fmla="*/ 27 h 381"/>
                <a:gd name="T50" fmla="*/ 77 w 149"/>
                <a:gd name="T51" fmla="*/ 25 h 381"/>
                <a:gd name="T52" fmla="*/ 88 w 149"/>
                <a:gd name="T53" fmla="*/ 24 h 381"/>
                <a:gd name="T54" fmla="*/ 99 w 149"/>
                <a:gd name="T55" fmla="*/ 22 h 381"/>
                <a:gd name="T56" fmla="*/ 109 w 149"/>
                <a:gd name="T57" fmla="*/ 21 h 381"/>
                <a:gd name="T58" fmla="*/ 118 w 149"/>
                <a:gd name="T59" fmla="*/ 17 h 381"/>
                <a:gd name="T60" fmla="*/ 126 w 149"/>
                <a:gd name="T61" fmla="*/ 14 h 381"/>
                <a:gd name="T62" fmla="*/ 135 w 149"/>
                <a:gd name="T63" fmla="*/ 11 h 381"/>
                <a:gd name="T64" fmla="*/ 141 w 149"/>
                <a:gd name="T65" fmla="*/ 6 h 381"/>
                <a:gd name="T66" fmla="*/ 149 w 149"/>
                <a:gd name="T67" fmla="*/ 0 h 381"/>
                <a:gd name="T68" fmla="*/ 149 w 149"/>
                <a:gd name="T69" fmla="*/ 381 h 3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1"/>
                <a:gd name="T107" fmla="*/ 149 w 149"/>
                <a:gd name="T108" fmla="*/ 381 h 3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1">
                  <a:moveTo>
                    <a:pt x="149" y="381"/>
                  </a:moveTo>
                  <a:lnTo>
                    <a:pt x="141" y="375"/>
                  </a:lnTo>
                  <a:lnTo>
                    <a:pt x="135" y="370"/>
                  </a:lnTo>
                  <a:lnTo>
                    <a:pt x="126" y="367"/>
                  </a:lnTo>
                  <a:lnTo>
                    <a:pt x="118" y="364"/>
                  </a:lnTo>
                  <a:lnTo>
                    <a:pt x="109" y="360"/>
                  </a:lnTo>
                  <a:lnTo>
                    <a:pt x="99" y="359"/>
                  </a:lnTo>
                  <a:lnTo>
                    <a:pt x="88" y="355"/>
                  </a:lnTo>
                  <a:lnTo>
                    <a:pt x="77" y="354"/>
                  </a:lnTo>
                  <a:lnTo>
                    <a:pt x="64" y="352"/>
                  </a:lnTo>
                  <a:lnTo>
                    <a:pt x="51" y="351"/>
                  </a:lnTo>
                  <a:lnTo>
                    <a:pt x="38" y="349"/>
                  </a:lnTo>
                  <a:lnTo>
                    <a:pt x="27" y="346"/>
                  </a:lnTo>
                  <a:lnTo>
                    <a:pt x="16" y="342"/>
                  </a:lnTo>
                  <a:lnTo>
                    <a:pt x="8" y="336"/>
                  </a:lnTo>
                  <a:lnTo>
                    <a:pt x="1" y="328"/>
                  </a:lnTo>
                  <a:lnTo>
                    <a:pt x="0" y="318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8" y="45"/>
                  </a:lnTo>
                  <a:lnTo>
                    <a:pt x="16" y="38"/>
                  </a:lnTo>
                  <a:lnTo>
                    <a:pt x="27" y="35"/>
                  </a:lnTo>
                  <a:lnTo>
                    <a:pt x="38" y="32"/>
                  </a:lnTo>
                  <a:lnTo>
                    <a:pt x="51" y="30"/>
                  </a:lnTo>
                  <a:lnTo>
                    <a:pt x="64" y="27"/>
                  </a:lnTo>
                  <a:lnTo>
                    <a:pt x="77" y="25"/>
                  </a:lnTo>
                  <a:lnTo>
                    <a:pt x="88" y="24"/>
                  </a:lnTo>
                  <a:lnTo>
                    <a:pt x="99" y="22"/>
                  </a:lnTo>
                  <a:lnTo>
                    <a:pt x="109" y="21"/>
                  </a:lnTo>
                  <a:lnTo>
                    <a:pt x="118" y="17"/>
                  </a:lnTo>
                  <a:lnTo>
                    <a:pt x="126" y="14"/>
                  </a:lnTo>
                  <a:lnTo>
                    <a:pt x="135" y="11"/>
                  </a:lnTo>
                  <a:lnTo>
                    <a:pt x="141" y="6"/>
                  </a:lnTo>
                  <a:lnTo>
                    <a:pt x="149" y="0"/>
                  </a:lnTo>
                  <a:lnTo>
                    <a:pt x="149" y="38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Freeform 93"/>
            <p:cNvSpPr>
              <a:spLocks/>
            </p:cNvSpPr>
            <p:nvPr/>
          </p:nvSpPr>
          <p:spPr bwMode="auto">
            <a:xfrm>
              <a:off x="-14" y="1653"/>
              <a:ext cx="75" cy="36"/>
            </a:xfrm>
            <a:custGeom>
              <a:avLst/>
              <a:gdLst>
                <a:gd name="T0" fmla="*/ 0 w 75"/>
                <a:gd name="T1" fmla="*/ 10 h 36"/>
                <a:gd name="T2" fmla="*/ 0 w 75"/>
                <a:gd name="T3" fmla="*/ 10 h 36"/>
                <a:gd name="T4" fmla="*/ 11 w 75"/>
                <a:gd name="T5" fmla="*/ 11 h 36"/>
                <a:gd name="T6" fmla="*/ 22 w 75"/>
                <a:gd name="T7" fmla="*/ 15 h 36"/>
                <a:gd name="T8" fmla="*/ 32 w 75"/>
                <a:gd name="T9" fmla="*/ 16 h 36"/>
                <a:gd name="T10" fmla="*/ 40 w 75"/>
                <a:gd name="T11" fmla="*/ 19 h 36"/>
                <a:gd name="T12" fmla="*/ 48 w 75"/>
                <a:gd name="T13" fmla="*/ 23 h 36"/>
                <a:gd name="T14" fmla="*/ 56 w 75"/>
                <a:gd name="T15" fmla="*/ 26 h 36"/>
                <a:gd name="T16" fmla="*/ 61 w 75"/>
                <a:gd name="T17" fmla="*/ 31 h 36"/>
                <a:gd name="T18" fmla="*/ 69 w 75"/>
                <a:gd name="T19" fmla="*/ 36 h 36"/>
                <a:gd name="T20" fmla="*/ 75 w 75"/>
                <a:gd name="T21" fmla="*/ 29 h 36"/>
                <a:gd name="T22" fmla="*/ 67 w 75"/>
                <a:gd name="T23" fmla="*/ 21 h 36"/>
                <a:gd name="T24" fmla="*/ 59 w 75"/>
                <a:gd name="T25" fmla="*/ 16 h 36"/>
                <a:gd name="T26" fmla="*/ 51 w 75"/>
                <a:gd name="T27" fmla="*/ 13 h 36"/>
                <a:gd name="T28" fmla="*/ 43 w 75"/>
                <a:gd name="T29" fmla="*/ 10 h 36"/>
                <a:gd name="T30" fmla="*/ 32 w 75"/>
                <a:gd name="T31" fmla="*/ 6 h 36"/>
                <a:gd name="T32" fmla="*/ 22 w 75"/>
                <a:gd name="T33" fmla="*/ 5 h 36"/>
                <a:gd name="T34" fmla="*/ 11 w 75"/>
                <a:gd name="T35" fmla="*/ 2 h 36"/>
                <a:gd name="T36" fmla="*/ 0 w 75"/>
                <a:gd name="T37" fmla="*/ 0 h 36"/>
                <a:gd name="T38" fmla="*/ 0 w 75"/>
                <a:gd name="T39" fmla="*/ 0 h 36"/>
                <a:gd name="T40" fmla="*/ 0 w 75"/>
                <a:gd name="T41" fmla="*/ 10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6"/>
                <a:gd name="T65" fmla="*/ 75 w 75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6">
                  <a:moveTo>
                    <a:pt x="0" y="10"/>
                  </a:moveTo>
                  <a:lnTo>
                    <a:pt x="0" y="10"/>
                  </a:lnTo>
                  <a:lnTo>
                    <a:pt x="11" y="11"/>
                  </a:lnTo>
                  <a:lnTo>
                    <a:pt x="22" y="15"/>
                  </a:lnTo>
                  <a:lnTo>
                    <a:pt x="32" y="16"/>
                  </a:lnTo>
                  <a:lnTo>
                    <a:pt x="40" y="19"/>
                  </a:lnTo>
                  <a:lnTo>
                    <a:pt x="48" y="23"/>
                  </a:lnTo>
                  <a:lnTo>
                    <a:pt x="56" y="26"/>
                  </a:lnTo>
                  <a:lnTo>
                    <a:pt x="61" y="31"/>
                  </a:lnTo>
                  <a:lnTo>
                    <a:pt x="69" y="36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59" y="16"/>
                  </a:lnTo>
                  <a:lnTo>
                    <a:pt x="51" y="13"/>
                  </a:lnTo>
                  <a:lnTo>
                    <a:pt x="43" y="10"/>
                  </a:lnTo>
                  <a:lnTo>
                    <a:pt x="32" y="6"/>
                  </a:lnTo>
                  <a:lnTo>
                    <a:pt x="22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94"/>
            <p:cNvSpPr>
              <a:spLocks/>
            </p:cNvSpPr>
            <p:nvPr/>
          </p:nvSpPr>
          <p:spPr bwMode="auto">
            <a:xfrm>
              <a:off x="-98" y="1622"/>
              <a:ext cx="84" cy="41"/>
            </a:xfrm>
            <a:custGeom>
              <a:avLst/>
              <a:gdLst>
                <a:gd name="T0" fmla="*/ 0 w 84"/>
                <a:gd name="T1" fmla="*/ 0 h 41"/>
                <a:gd name="T2" fmla="*/ 0 w 84"/>
                <a:gd name="T3" fmla="*/ 0 h 41"/>
                <a:gd name="T4" fmla="*/ 4 w 84"/>
                <a:gd name="T5" fmla="*/ 12 h 41"/>
                <a:gd name="T6" fmla="*/ 12 w 84"/>
                <a:gd name="T7" fmla="*/ 21 h 41"/>
                <a:gd name="T8" fmla="*/ 21 w 84"/>
                <a:gd name="T9" fmla="*/ 29 h 41"/>
                <a:gd name="T10" fmla="*/ 33 w 84"/>
                <a:gd name="T11" fmla="*/ 33 h 41"/>
                <a:gd name="T12" fmla="*/ 45 w 84"/>
                <a:gd name="T13" fmla="*/ 36 h 41"/>
                <a:gd name="T14" fmla="*/ 58 w 84"/>
                <a:gd name="T15" fmla="*/ 37 h 41"/>
                <a:gd name="T16" fmla="*/ 71 w 84"/>
                <a:gd name="T17" fmla="*/ 39 h 41"/>
                <a:gd name="T18" fmla="*/ 84 w 84"/>
                <a:gd name="T19" fmla="*/ 41 h 41"/>
                <a:gd name="T20" fmla="*/ 84 w 84"/>
                <a:gd name="T21" fmla="*/ 31 h 41"/>
                <a:gd name="T22" fmla="*/ 71 w 84"/>
                <a:gd name="T23" fmla="*/ 29 h 41"/>
                <a:gd name="T24" fmla="*/ 58 w 84"/>
                <a:gd name="T25" fmla="*/ 28 h 41"/>
                <a:gd name="T26" fmla="*/ 45 w 84"/>
                <a:gd name="T27" fmla="*/ 26 h 41"/>
                <a:gd name="T28" fmla="*/ 36 w 84"/>
                <a:gd name="T29" fmla="*/ 23 h 41"/>
                <a:gd name="T30" fmla="*/ 25 w 84"/>
                <a:gd name="T31" fmla="*/ 20 h 41"/>
                <a:gd name="T32" fmla="*/ 18 w 84"/>
                <a:gd name="T33" fmla="*/ 15 h 41"/>
                <a:gd name="T34" fmla="*/ 13 w 84"/>
                <a:gd name="T35" fmla="*/ 8 h 41"/>
                <a:gd name="T36" fmla="*/ 13 w 84"/>
                <a:gd name="T37" fmla="*/ 0 h 41"/>
                <a:gd name="T38" fmla="*/ 13 w 84"/>
                <a:gd name="T39" fmla="*/ 0 h 41"/>
                <a:gd name="T40" fmla="*/ 0 w 84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0" y="0"/>
                  </a:moveTo>
                  <a:lnTo>
                    <a:pt x="0" y="0"/>
                  </a:lnTo>
                  <a:lnTo>
                    <a:pt x="4" y="12"/>
                  </a:lnTo>
                  <a:lnTo>
                    <a:pt x="12" y="21"/>
                  </a:lnTo>
                  <a:lnTo>
                    <a:pt x="21" y="29"/>
                  </a:lnTo>
                  <a:lnTo>
                    <a:pt x="33" y="33"/>
                  </a:lnTo>
                  <a:lnTo>
                    <a:pt x="45" y="36"/>
                  </a:lnTo>
                  <a:lnTo>
                    <a:pt x="58" y="37"/>
                  </a:lnTo>
                  <a:lnTo>
                    <a:pt x="71" y="39"/>
                  </a:lnTo>
                  <a:lnTo>
                    <a:pt x="84" y="41"/>
                  </a:lnTo>
                  <a:lnTo>
                    <a:pt x="84" y="31"/>
                  </a:lnTo>
                  <a:lnTo>
                    <a:pt x="71" y="29"/>
                  </a:lnTo>
                  <a:lnTo>
                    <a:pt x="58" y="28"/>
                  </a:lnTo>
                  <a:lnTo>
                    <a:pt x="45" y="26"/>
                  </a:lnTo>
                  <a:lnTo>
                    <a:pt x="36" y="23"/>
                  </a:lnTo>
                  <a:lnTo>
                    <a:pt x="25" y="20"/>
                  </a:lnTo>
                  <a:lnTo>
                    <a:pt x="18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95"/>
            <p:cNvSpPr>
              <a:spLocks/>
            </p:cNvSpPr>
            <p:nvPr/>
          </p:nvSpPr>
          <p:spPr bwMode="auto">
            <a:xfrm>
              <a:off x="-98" y="1365"/>
              <a:ext cx="13" cy="257"/>
            </a:xfrm>
            <a:custGeom>
              <a:avLst/>
              <a:gdLst>
                <a:gd name="T0" fmla="*/ 0 w 13"/>
                <a:gd name="T1" fmla="*/ 0 h 257"/>
                <a:gd name="T2" fmla="*/ 0 w 13"/>
                <a:gd name="T3" fmla="*/ 0 h 257"/>
                <a:gd name="T4" fmla="*/ 0 w 13"/>
                <a:gd name="T5" fmla="*/ 257 h 257"/>
                <a:gd name="T6" fmla="*/ 13 w 13"/>
                <a:gd name="T7" fmla="*/ 257 h 257"/>
                <a:gd name="T8" fmla="*/ 13 w 13"/>
                <a:gd name="T9" fmla="*/ 0 h 257"/>
                <a:gd name="T10" fmla="*/ 13 w 13"/>
                <a:gd name="T11" fmla="*/ 0 h 257"/>
                <a:gd name="T12" fmla="*/ 0 w 1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7"/>
                <a:gd name="T23" fmla="*/ 13 w 1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7">
                  <a:moveTo>
                    <a:pt x="0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3" y="25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96"/>
            <p:cNvSpPr>
              <a:spLocks/>
            </p:cNvSpPr>
            <p:nvPr/>
          </p:nvSpPr>
          <p:spPr bwMode="auto">
            <a:xfrm>
              <a:off x="-98" y="1325"/>
              <a:ext cx="84" cy="40"/>
            </a:xfrm>
            <a:custGeom>
              <a:avLst/>
              <a:gdLst>
                <a:gd name="T0" fmla="*/ 84 w 84"/>
                <a:gd name="T1" fmla="*/ 0 h 40"/>
                <a:gd name="T2" fmla="*/ 84 w 84"/>
                <a:gd name="T3" fmla="*/ 0 h 40"/>
                <a:gd name="T4" fmla="*/ 71 w 84"/>
                <a:gd name="T5" fmla="*/ 1 h 40"/>
                <a:gd name="T6" fmla="*/ 58 w 84"/>
                <a:gd name="T7" fmla="*/ 4 h 40"/>
                <a:gd name="T8" fmla="*/ 45 w 84"/>
                <a:gd name="T9" fmla="*/ 6 h 40"/>
                <a:gd name="T10" fmla="*/ 33 w 84"/>
                <a:gd name="T11" fmla="*/ 9 h 40"/>
                <a:gd name="T12" fmla="*/ 21 w 84"/>
                <a:gd name="T13" fmla="*/ 13 h 40"/>
                <a:gd name="T14" fmla="*/ 12 w 84"/>
                <a:gd name="T15" fmla="*/ 21 h 40"/>
                <a:gd name="T16" fmla="*/ 4 w 84"/>
                <a:gd name="T17" fmla="*/ 29 h 40"/>
                <a:gd name="T18" fmla="*/ 0 w 84"/>
                <a:gd name="T19" fmla="*/ 40 h 40"/>
                <a:gd name="T20" fmla="*/ 13 w 84"/>
                <a:gd name="T21" fmla="*/ 40 h 40"/>
                <a:gd name="T22" fmla="*/ 13 w 84"/>
                <a:gd name="T23" fmla="*/ 32 h 40"/>
                <a:gd name="T24" fmla="*/ 18 w 84"/>
                <a:gd name="T25" fmla="*/ 27 h 40"/>
                <a:gd name="T26" fmla="*/ 25 w 84"/>
                <a:gd name="T27" fmla="*/ 22 h 40"/>
                <a:gd name="T28" fmla="*/ 36 w 84"/>
                <a:gd name="T29" fmla="*/ 19 h 40"/>
                <a:gd name="T30" fmla="*/ 45 w 84"/>
                <a:gd name="T31" fmla="*/ 16 h 40"/>
                <a:gd name="T32" fmla="*/ 58 w 84"/>
                <a:gd name="T33" fmla="*/ 14 h 40"/>
                <a:gd name="T34" fmla="*/ 71 w 84"/>
                <a:gd name="T35" fmla="*/ 11 h 40"/>
                <a:gd name="T36" fmla="*/ 84 w 84"/>
                <a:gd name="T37" fmla="*/ 9 h 40"/>
                <a:gd name="T38" fmla="*/ 84 w 84"/>
                <a:gd name="T39" fmla="*/ 9 h 40"/>
                <a:gd name="T40" fmla="*/ 84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84" y="0"/>
                  </a:moveTo>
                  <a:lnTo>
                    <a:pt x="84" y="0"/>
                  </a:lnTo>
                  <a:lnTo>
                    <a:pt x="71" y="1"/>
                  </a:lnTo>
                  <a:lnTo>
                    <a:pt x="58" y="4"/>
                  </a:lnTo>
                  <a:lnTo>
                    <a:pt x="45" y="6"/>
                  </a:lnTo>
                  <a:lnTo>
                    <a:pt x="33" y="9"/>
                  </a:lnTo>
                  <a:lnTo>
                    <a:pt x="21" y="13"/>
                  </a:lnTo>
                  <a:lnTo>
                    <a:pt x="12" y="21"/>
                  </a:lnTo>
                  <a:lnTo>
                    <a:pt x="4" y="29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13" y="32"/>
                  </a:lnTo>
                  <a:lnTo>
                    <a:pt x="18" y="27"/>
                  </a:lnTo>
                  <a:lnTo>
                    <a:pt x="25" y="22"/>
                  </a:lnTo>
                  <a:lnTo>
                    <a:pt x="36" y="19"/>
                  </a:lnTo>
                  <a:lnTo>
                    <a:pt x="45" y="16"/>
                  </a:lnTo>
                  <a:lnTo>
                    <a:pt x="58" y="14"/>
                  </a:lnTo>
                  <a:lnTo>
                    <a:pt x="71" y="11"/>
                  </a:lnTo>
                  <a:lnTo>
                    <a:pt x="84" y="9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Freeform 97"/>
            <p:cNvSpPr>
              <a:spLocks/>
            </p:cNvSpPr>
            <p:nvPr/>
          </p:nvSpPr>
          <p:spPr bwMode="auto">
            <a:xfrm>
              <a:off x="-14" y="1289"/>
              <a:ext cx="78" cy="45"/>
            </a:xfrm>
            <a:custGeom>
              <a:avLst/>
              <a:gdLst>
                <a:gd name="T0" fmla="*/ 78 w 78"/>
                <a:gd name="T1" fmla="*/ 15 h 45"/>
                <a:gd name="T2" fmla="*/ 69 w 78"/>
                <a:gd name="T3" fmla="*/ 11 h 45"/>
                <a:gd name="T4" fmla="*/ 61 w 78"/>
                <a:gd name="T5" fmla="*/ 16 h 45"/>
                <a:gd name="T6" fmla="*/ 56 w 78"/>
                <a:gd name="T7" fmla="*/ 21 h 45"/>
                <a:gd name="T8" fmla="*/ 48 w 78"/>
                <a:gd name="T9" fmla="*/ 24 h 45"/>
                <a:gd name="T10" fmla="*/ 40 w 78"/>
                <a:gd name="T11" fmla="*/ 28 h 45"/>
                <a:gd name="T12" fmla="*/ 32 w 78"/>
                <a:gd name="T13" fmla="*/ 31 h 45"/>
                <a:gd name="T14" fmla="*/ 22 w 78"/>
                <a:gd name="T15" fmla="*/ 32 h 45"/>
                <a:gd name="T16" fmla="*/ 11 w 78"/>
                <a:gd name="T17" fmla="*/ 34 h 45"/>
                <a:gd name="T18" fmla="*/ 0 w 78"/>
                <a:gd name="T19" fmla="*/ 36 h 45"/>
                <a:gd name="T20" fmla="*/ 0 w 78"/>
                <a:gd name="T21" fmla="*/ 45 h 45"/>
                <a:gd name="T22" fmla="*/ 11 w 78"/>
                <a:gd name="T23" fmla="*/ 44 h 45"/>
                <a:gd name="T24" fmla="*/ 22 w 78"/>
                <a:gd name="T25" fmla="*/ 42 h 45"/>
                <a:gd name="T26" fmla="*/ 32 w 78"/>
                <a:gd name="T27" fmla="*/ 40 h 45"/>
                <a:gd name="T28" fmla="*/ 43 w 78"/>
                <a:gd name="T29" fmla="*/ 37 h 45"/>
                <a:gd name="T30" fmla="*/ 51 w 78"/>
                <a:gd name="T31" fmla="*/ 34 h 45"/>
                <a:gd name="T32" fmla="*/ 59 w 78"/>
                <a:gd name="T33" fmla="*/ 31 h 45"/>
                <a:gd name="T34" fmla="*/ 67 w 78"/>
                <a:gd name="T35" fmla="*/ 26 h 45"/>
                <a:gd name="T36" fmla="*/ 75 w 78"/>
                <a:gd name="T37" fmla="*/ 18 h 45"/>
                <a:gd name="T38" fmla="*/ 66 w 78"/>
                <a:gd name="T39" fmla="*/ 15 h 45"/>
                <a:gd name="T40" fmla="*/ 78 w 78"/>
                <a:gd name="T41" fmla="*/ 15 h 45"/>
                <a:gd name="T42" fmla="*/ 78 w 78"/>
                <a:gd name="T43" fmla="*/ 0 h 45"/>
                <a:gd name="T44" fmla="*/ 69 w 78"/>
                <a:gd name="T45" fmla="*/ 11 h 45"/>
                <a:gd name="T46" fmla="*/ 78 w 78"/>
                <a:gd name="T47" fmla="*/ 15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5"/>
                <a:gd name="T74" fmla="*/ 78 w 78"/>
                <a:gd name="T75" fmla="*/ 45 h 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5">
                  <a:moveTo>
                    <a:pt x="78" y="15"/>
                  </a:moveTo>
                  <a:lnTo>
                    <a:pt x="69" y="11"/>
                  </a:lnTo>
                  <a:lnTo>
                    <a:pt x="61" y="16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40" y="28"/>
                  </a:lnTo>
                  <a:lnTo>
                    <a:pt x="32" y="31"/>
                  </a:lnTo>
                  <a:lnTo>
                    <a:pt x="22" y="32"/>
                  </a:lnTo>
                  <a:lnTo>
                    <a:pt x="11" y="34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11" y="44"/>
                  </a:lnTo>
                  <a:lnTo>
                    <a:pt x="22" y="42"/>
                  </a:lnTo>
                  <a:lnTo>
                    <a:pt x="32" y="40"/>
                  </a:lnTo>
                  <a:lnTo>
                    <a:pt x="43" y="37"/>
                  </a:lnTo>
                  <a:lnTo>
                    <a:pt x="51" y="34"/>
                  </a:lnTo>
                  <a:lnTo>
                    <a:pt x="59" y="31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5"/>
                  </a:lnTo>
                  <a:lnTo>
                    <a:pt x="78" y="15"/>
                  </a:lnTo>
                  <a:lnTo>
                    <a:pt x="78" y="0"/>
                  </a:lnTo>
                  <a:lnTo>
                    <a:pt x="69" y="11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98"/>
            <p:cNvSpPr>
              <a:spLocks/>
            </p:cNvSpPr>
            <p:nvPr/>
          </p:nvSpPr>
          <p:spPr bwMode="auto">
            <a:xfrm>
              <a:off x="52" y="1304"/>
              <a:ext cx="12" cy="396"/>
            </a:xfrm>
            <a:custGeom>
              <a:avLst/>
              <a:gdLst>
                <a:gd name="T0" fmla="*/ 3 w 12"/>
                <a:gd name="T1" fmla="*/ 385 h 396"/>
                <a:gd name="T2" fmla="*/ 12 w 12"/>
                <a:gd name="T3" fmla="*/ 381 h 396"/>
                <a:gd name="T4" fmla="*/ 12 w 12"/>
                <a:gd name="T5" fmla="*/ 0 h 396"/>
                <a:gd name="T6" fmla="*/ 0 w 12"/>
                <a:gd name="T7" fmla="*/ 0 h 396"/>
                <a:gd name="T8" fmla="*/ 0 w 12"/>
                <a:gd name="T9" fmla="*/ 381 h 396"/>
                <a:gd name="T10" fmla="*/ 9 w 12"/>
                <a:gd name="T11" fmla="*/ 378 h 396"/>
                <a:gd name="T12" fmla="*/ 3 w 12"/>
                <a:gd name="T13" fmla="*/ 385 h 396"/>
                <a:gd name="T14" fmla="*/ 12 w 12"/>
                <a:gd name="T15" fmla="*/ 396 h 396"/>
                <a:gd name="T16" fmla="*/ 12 w 12"/>
                <a:gd name="T17" fmla="*/ 381 h 396"/>
                <a:gd name="T18" fmla="*/ 3 w 12"/>
                <a:gd name="T19" fmla="*/ 385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6"/>
                <a:gd name="T32" fmla="*/ 12 w 12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6">
                  <a:moveTo>
                    <a:pt x="3" y="385"/>
                  </a:moveTo>
                  <a:lnTo>
                    <a:pt x="12" y="38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1"/>
                  </a:lnTo>
                  <a:lnTo>
                    <a:pt x="9" y="378"/>
                  </a:lnTo>
                  <a:lnTo>
                    <a:pt x="3" y="385"/>
                  </a:lnTo>
                  <a:lnTo>
                    <a:pt x="12" y="396"/>
                  </a:lnTo>
                  <a:lnTo>
                    <a:pt x="12" y="381"/>
                  </a:lnTo>
                  <a:lnTo>
                    <a:pt x="3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99"/>
            <p:cNvSpPr>
              <a:spLocks/>
            </p:cNvSpPr>
            <p:nvPr/>
          </p:nvSpPr>
          <p:spPr bwMode="auto">
            <a:xfrm>
              <a:off x="-91" y="954"/>
              <a:ext cx="149" cy="382"/>
            </a:xfrm>
            <a:custGeom>
              <a:avLst/>
              <a:gdLst>
                <a:gd name="T0" fmla="*/ 149 w 149"/>
                <a:gd name="T1" fmla="*/ 382 h 382"/>
                <a:gd name="T2" fmla="*/ 141 w 149"/>
                <a:gd name="T3" fmla="*/ 375 h 382"/>
                <a:gd name="T4" fmla="*/ 135 w 149"/>
                <a:gd name="T5" fmla="*/ 371 h 382"/>
                <a:gd name="T6" fmla="*/ 126 w 149"/>
                <a:gd name="T7" fmla="*/ 367 h 382"/>
                <a:gd name="T8" fmla="*/ 118 w 149"/>
                <a:gd name="T9" fmla="*/ 364 h 382"/>
                <a:gd name="T10" fmla="*/ 109 w 149"/>
                <a:gd name="T11" fmla="*/ 361 h 382"/>
                <a:gd name="T12" fmla="*/ 99 w 149"/>
                <a:gd name="T13" fmla="*/ 359 h 382"/>
                <a:gd name="T14" fmla="*/ 88 w 149"/>
                <a:gd name="T15" fmla="*/ 356 h 382"/>
                <a:gd name="T16" fmla="*/ 77 w 149"/>
                <a:gd name="T17" fmla="*/ 354 h 382"/>
                <a:gd name="T18" fmla="*/ 64 w 149"/>
                <a:gd name="T19" fmla="*/ 353 h 382"/>
                <a:gd name="T20" fmla="*/ 51 w 149"/>
                <a:gd name="T21" fmla="*/ 351 h 382"/>
                <a:gd name="T22" fmla="*/ 38 w 149"/>
                <a:gd name="T23" fmla="*/ 350 h 382"/>
                <a:gd name="T24" fmla="*/ 27 w 149"/>
                <a:gd name="T25" fmla="*/ 346 h 382"/>
                <a:gd name="T26" fmla="*/ 16 w 149"/>
                <a:gd name="T27" fmla="*/ 343 h 382"/>
                <a:gd name="T28" fmla="*/ 8 w 149"/>
                <a:gd name="T29" fmla="*/ 337 h 382"/>
                <a:gd name="T30" fmla="*/ 1 w 149"/>
                <a:gd name="T31" fmla="*/ 329 h 382"/>
                <a:gd name="T32" fmla="*/ 0 w 149"/>
                <a:gd name="T33" fmla="*/ 319 h 382"/>
                <a:gd name="T34" fmla="*/ 0 w 149"/>
                <a:gd name="T35" fmla="*/ 63 h 382"/>
                <a:gd name="T36" fmla="*/ 1 w 149"/>
                <a:gd name="T37" fmla="*/ 54 h 382"/>
                <a:gd name="T38" fmla="*/ 8 w 149"/>
                <a:gd name="T39" fmla="*/ 46 h 382"/>
                <a:gd name="T40" fmla="*/ 16 w 149"/>
                <a:gd name="T41" fmla="*/ 39 h 382"/>
                <a:gd name="T42" fmla="*/ 27 w 149"/>
                <a:gd name="T43" fmla="*/ 36 h 382"/>
                <a:gd name="T44" fmla="*/ 38 w 149"/>
                <a:gd name="T45" fmla="*/ 33 h 382"/>
                <a:gd name="T46" fmla="*/ 51 w 149"/>
                <a:gd name="T47" fmla="*/ 31 h 382"/>
                <a:gd name="T48" fmla="*/ 64 w 149"/>
                <a:gd name="T49" fmla="*/ 29 h 382"/>
                <a:gd name="T50" fmla="*/ 77 w 149"/>
                <a:gd name="T51" fmla="*/ 28 h 382"/>
                <a:gd name="T52" fmla="*/ 88 w 149"/>
                <a:gd name="T53" fmla="*/ 26 h 382"/>
                <a:gd name="T54" fmla="*/ 99 w 149"/>
                <a:gd name="T55" fmla="*/ 23 h 382"/>
                <a:gd name="T56" fmla="*/ 109 w 149"/>
                <a:gd name="T57" fmla="*/ 21 h 382"/>
                <a:gd name="T58" fmla="*/ 118 w 149"/>
                <a:gd name="T59" fmla="*/ 18 h 382"/>
                <a:gd name="T60" fmla="*/ 126 w 149"/>
                <a:gd name="T61" fmla="*/ 15 h 382"/>
                <a:gd name="T62" fmla="*/ 135 w 149"/>
                <a:gd name="T63" fmla="*/ 12 h 382"/>
                <a:gd name="T64" fmla="*/ 141 w 149"/>
                <a:gd name="T65" fmla="*/ 7 h 382"/>
                <a:gd name="T66" fmla="*/ 149 w 149"/>
                <a:gd name="T67" fmla="*/ 0 h 382"/>
                <a:gd name="T68" fmla="*/ 149 w 149"/>
                <a:gd name="T69" fmla="*/ 382 h 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2"/>
                <a:gd name="T107" fmla="*/ 149 w 149"/>
                <a:gd name="T108" fmla="*/ 382 h 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2">
                  <a:moveTo>
                    <a:pt x="149" y="382"/>
                  </a:moveTo>
                  <a:lnTo>
                    <a:pt x="141" y="375"/>
                  </a:lnTo>
                  <a:lnTo>
                    <a:pt x="135" y="371"/>
                  </a:lnTo>
                  <a:lnTo>
                    <a:pt x="126" y="367"/>
                  </a:lnTo>
                  <a:lnTo>
                    <a:pt x="118" y="364"/>
                  </a:lnTo>
                  <a:lnTo>
                    <a:pt x="109" y="361"/>
                  </a:lnTo>
                  <a:lnTo>
                    <a:pt x="99" y="359"/>
                  </a:lnTo>
                  <a:lnTo>
                    <a:pt x="88" y="356"/>
                  </a:lnTo>
                  <a:lnTo>
                    <a:pt x="77" y="354"/>
                  </a:lnTo>
                  <a:lnTo>
                    <a:pt x="64" y="353"/>
                  </a:lnTo>
                  <a:lnTo>
                    <a:pt x="51" y="351"/>
                  </a:lnTo>
                  <a:lnTo>
                    <a:pt x="38" y="350"/>
                  </a:lnTo>
                  <a:lnTo>
                    <a:pt x="27" y="346"/>
                  </a:lnTo>
                  <a:lnTo>
                    <a:pt x="16" y="343"/>
                  </a:lnTo>
                  <a:lnTo>
                    <a:pt x="8" y="337"/>
                  </a:lnTo>
                  <a:lnTo>
                    <a:pt x="1" y="329"/>
                  </a:lnTo>
                  <a:lnTo>
                    <a:pt x="0" y="319"/>
                  </a:lnTo>
                  <a:lnTo>
                    <a:pt x="0" y="63"/>
                  </a:lnTo>
                  <a:lnTo>
                    <a:pt x="1" y="54"/>
                  </a:lnTo>
                  <a:lnTo>
                    <a:pt x="8" y="46"/>
                  </a:lnTo>
                  <a:lnTo>
                    <a:pt x="16" y="39"/>
                  </a:lnTo>
                  <a:lnTo>
                    <a:pt x="27" y="36"/>
                  </a:lnTo>
                  <a:lnTo>
                    <a:pt x="38" y="33"/>
                  </a:lnTo>
                  <a:lnTo>
                    <a:pt x="51" y="31"/>
                  </a:lnTo>
                  <a:lnTo>
                    <a:pt x="64" y="29"/>
                  </a:lnTo>
                  <a:lnTo>
                    <a:pt x="77" y="28"/>
                  </a:lnTo>
                  <a:lnTo>
                    <a:pt x="88" y="26"/>
                  </a:lnTo>
                  <a:lnTo>
                    <a:pt x="99" y="23"/>
                  </a:lnTo>
                  <a:lnTo>
                    <a:pt x="109" y="21"/>
                  </a:lnTo>
                  <a:lnTo>
                    <a:pt x="118" y="18"/>
                  </a:lnTo>
                  <a:lnTo>
                    <a:pt x="126" y="15"/>
                  </a:lnTo>
                  <a:lnTo>
                    <a:pt x="135" y="12"/>
                  </a:lnTo>
                  <a:lnTo>
                    <a:pt x="141" y="7"/>
                  </a:lnTo>
                  <a:lnTo>
                    <a:pt x="149" y="0"/>
                  </a:lnTo>
                  <a:lnTo>
                    <a:pt x="149" y="382"/>
                  </a:lnTo>
                  <a:close/>
                </a:path>
              </a:pathLst>
            </a:custGeom>
            <a:solidFill>
              <a:srgbClr val="FF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00"/>
            <p:cNvSpPr>
              <a:spLocks/>
            </p:cNvSpPr>
            <p:nvPr/>
          </p:nvSpPr>
          <p:spPr bwMode="auto">
            <a:xfrm>
              <a:off x="-14" y="1304"/>
              <a:ext cx="75" cy="35"/>
            </a:xfrm>
            <a:custGeom>
              <a:avLst/>
              <a:gdLst>
                <a:gd name="T0" fmla="*/ 0 w 75"/>
                <a:gd name="T1" fmla="*/ 9 h 35"/>
                <a:gd name="T2" fmla="*/ 0 w 75"/>
                <a:gd name="T3" fmla="*/ 9 h 35"/>
                <a:gd name="T4" fmla="*/ 11 w 75"/>
                <a:gd name="T5" fmla="*/ 11 h 35"/>
                <a:gd name="T6" fmla="*/ 22 w 75"/>
                <a:gd name="T7" fmla="*/ 14 h 35"/>
                <a:gd name="T8" fmla="*/ 32 w 75"/>
                <a:gd name="T9" fmla="*/ 16 h 35"/>
                <a:gd name="T10" fmla="*/ 40 w 75"/>
                <a:gd name="T11" fmla="*/ 19 h 35"/>
                <a:gd name="T12" fmla="*/ 48 w 75"/>
                <a:gd name="T13" fmla="*/ 22 h 35"/>
                <a:gd name="T14" fmla="*/ 56 w 75"/>
                <a:gd name="T15" fmla="*/ 25 h 35"/>
                <a:gd name="T16" fmla="*/ 61 w 75"/>
                <a:gd name="T17" fmla="*/ 30 h 35"/>
                <a:gd name="T18" fmla="*/ 69 w 75"/>
                <a:gd name="T19" fmla="*/ 35 h 35"/>
                <a:gd name="T20" fmla="*/ 75 w 75"/>
                <a:gd name="T21" fmla="*/ 29 h 35"/>
                <a:gd name="T22" fmla="*/ 67 w 75"/>
                <a:gd name="T23" fmla="*/ 21 h 35"/>
                <a:gd name="T24" fmla="*/ 59 w 75"/>
                <a:gd name="T25" fmla="*/ 16 h 35"/>
                <a:gd name="T26" fmla="*/ 51 w 75"/>
                <a:gd name="T27" fmla="*/ 13 h 35"/>
                <a:gd name="T28" fmla="*/ 43 w 75"/>
                <a:gd name="T29" fmla="*/ 9 h 35"/>
                <a:gd name="T30" fmla="*/ 32 w 75"/>
                <a:gd name="T31" fmla="*/ 6 h 35"/>
                <a:gd name="T32" fmla="*/ 22 w 75"/>
                <a:gd name="T33" fmla="*/ 4 h 35"/>
                <a:gd name="T34" fmla="*/ 11 w 75"/>
                <a:gd name="T35" fmla="*/ 1 h 35"/>
                <a:gd name="T36" fmla="*/ 0 w 75"/>
                <a:gd name="T37" fmla="*/ 0 h 35"/>
                <a:gd name="T38" fmla="*/ 0 w 75"/>
                <a:gd name="T39" fmla="*/ 0 h 35"/>
                <a:gd name="T40" fmla="*/ 0 w 75"/>
                <a:gd name="T41" fmla="*/ 9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0" y="9"/>
                  </a:moveTo>
                  <a:lnTo>
                    <a:pt x="0" y="9"/>
                  </a:lnTo>
                  <a:lnTo>
                    <a:pt x="11" y="11"/>
                  </a:lnTo>
                  <a:lnTo>
                    <a:pt x="22" y="14"/>
                  </a:lnTo>
                  <a:lnTo>
                    <a:pt x="32" y="16"/>
                  </a:lnTo>
                  <a:lnTo>
                    <a:pt x="40" y="19"/>
                  </a:lnTo>
                  <a:lnTo>
                    <a:pt x="48" y="22"/>
                  </a:lnTo>
                  <a:lnTo>
                    <a:pt x="56" y="25"/>
                  </a:lnTo>
                  <a:lnTo>
                    <a:pt x="61" y="30"/>
                  </a:lnTo>
                  <a:lnTo>
                    <a:pt x="69" y="35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59" y="16"/>
                  </a:lnTo>
                  <a:lnTo>
                    <a:pt x="51" y="13"/>
                  </a:lnTo>
                  <a:lnTo>
                    <a:pt x="43" y="9"/>
                  </a:lnTo>
                  <a:lnTo>
                    <a:pt x="32" y="6"/>
                  </a:lnTo>
                  <a:lnTo>
                    <a:pt x="22" y="4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101"/>
            <p:cNvSpPr>
              <a:spLocks/>
            </p:cNvSpPr>
            <p:nvPr/>
          </p:nvSpPr>
          <p:spPr bwMode="auto">
            <a:xfrm>
              <a:off x="-98" y="1273"/>
              <a:ext cx="84" cy="40"/>
            </a:xfrm>
            <a:custGeom>
              <a:avLst/>
              <a:gdLst>
                <a:gd name="T0" fmla="*/ 0 w 84"/>
                <a:gd name="T1" fmla="*/ 0 h 40"/>
                <a:gd name="T2" fmla="*/ 0 w 84"/>
                <a:gd name="T3" fmla="*/ 0 h 40"/>
                <a:gd name="T4" fmla="*/ 4 w 84"/>
                <a:gd name="T5" fmla="*/ 11 h 40"/>
                <a:gd name="T6" fmla="*/ 12 w 84"/>
                <a:gd name="T7" fmla="*/ 21 h 40"/>
                <a:gd name="T8" fmla="*/ 21 w 84"/>
                <a:gd name="T9" fmla="*/ 29 h 40"/>
                <a:gd name="T10" fmla="*/ 33 w 84"/>
                <a:gd name="T11" fmla="*/ 32 h 40"/>
                <a:gd name="T12" fmla="*/ 45 w 84"/>
                <a:gd name="T13" fmla="*/ 35 h 40"/>
                <a:gd name="T14" fmla="*/ 58 w 84"/>
                <a:gd name="T15" fmla="*/ 37 h 40"/>
                <a:gd name="T16" fmla="*/ 71 w 84"/>
                <a:gd name="T17" fmla="*/ 39 h 40"/>
                <a:gd name="T18" fmla="*/ 84 w 84"/>
                <a:gd name="T19" fmla="*/ 40 h 40"/>
                <a:gd name="T20" fmla="*/ 84 w 84"/>
                <a:gd name="T21" fmla="*/ 31 h 40"/>
                <a:gd name="T22" fmla="*/ 71 w 84"/>
                <a:gd name="T23" fmla="*/ 29 h 40"/>
                <a:gd name="T24" fmla="*/ 58 w 84"/>
                <a:gd name="T25" fmla="*/ 27 h 40"/>
                <a:gd name="T26" fmla="*/ 45 w 84"/>
                <a:gd name="T27" fmla="*/ 26 h 40"/>
                <a:gd name="T28" fmla="*/ 36 w 84"/>
                <a:gd name="T29" fmla="*/ 23 h 40"/>
                <a:gd name="T30" fmla="*/ 25 w 84"/>
                <a:gd name="T31" fmla="*/ 19 h 40"/>
                <a:gd name="T32" fmla="*/ 18 w 84"/>
                <a:gd name="T33" fmla="*/ 14 h 40"/>
                <a:gd name="T34" fmla="*/ 13 w 84"/>
                <a:gd name="T35" fmla="*/ 8 h 40"/>
                <a:gd name="T36" fmla="*/ 13 w 84"/>
                <a:gd name="T37" fmla="*/ 0 h 40"/>
                <a:gd name="T38" fmla="*/ 13 w 84"/>
                <a:gd name="T39" fmla="*/ 0 h 40"/>
                <a:gd name="T40" fmla="*/ 0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0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12" y="21"/>
                  </a:lnTo>
                  <a:lnTo>
                    <a:pt x="21" y="29"/>
                  </a:lnTo>
                  <a:lnTo>
                    <a:pt x="33" y="32"/>
                  </a:lnTo>
                  <a:lnTo>
                    <a:pt x="45" y="35"/>
                  </a:lnTo>
                  <a:lnTo>
                    <a:pt x="58" y="37"/>
                  </a:lnTo>
                  <a:lnTo>
                    <a:pt x="71" y="39"/>
                  </a:lnTo>
                  <a:lnTo>
                    <a:pt x="84" y="40"/>
                  </a:lnTo>
                  <a:lnTo>
                    <a:pt x="84" y="31"/>
                  </a:lnTo>
                  <a:lnTo>
                    <a:pt x="71" y="29"/>
                  </a:lnTo>
                  <a:lnTo>
                    <a:pt x="58" y="27"/>
                  </a:lnTo>
                  <a:lnTo>
                    <a:pt x="45" y="26"/>
                  </a:lnTo>
                  <a:lnTo>
                    <a:pt x="36" y="23"/>
                  </a:lnTo>
                  <a:lnTo>
                    <a:pt x="25" y="19"/>
                  </a:lnTo>
                  <a:lnTo>
                    <a:pt x="18" y="14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Freeform 102"/>
            <p:cNvSpPr>
              <a:spLocks/>
            </p:cNvSpPr>
            <p:nvPr/>
          </p:nvSpPr>
          <p:spPr bwMode="auto">
            <a:xfrm>
              <a:off x="-98" y="1017"/>
              <a:ext cx="13" cy="256"/>
            </a:xfrm>
            <a:custGeom>
              <a:avLst/>
              <a:gdLst>
                <a:gd name="T0" fmla="*/ 0 w 13"/>
                <a:gd name="T1" fmla="*/ 0 h 256"/>
                <a:gd name="T2" fmla="*/ 0 w 13"/>
                <a:gd name="T3" fmla="*/ 0 h 256"/>
                <a:gd name="T4" fmla="*/ 0 w 13"/>
                <a:gd name="T5" fmla="*/ 256 h 256"/>
                <a:gd name="T6" fmla="*/ 13 w 13"/>
                <a:gd name="T7" fmla="*/ 256 h 256"/>
                <a:gd name="T8" fmla="*/ 13 w 13"/>
                <a:gd name="T9" fmla="*/ 0 h 256"/>
                <a:gd name="T10" fmla="*/ 13 w 13"/>
                <a:gd name="T11" fmla="*/ 0 h 256"/>
                <a:gd name="T12" fmla="*/ 0 w 13"/>
                <a:gd name="T13" fmla="*/ 0 h 2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6"/>
                <a:gd name="T23" fmla="*/ 13 w 13"/>
                <a:gd name="T24" fmla="*/ 256 h 2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6">
                  <a:moveTo>
                    <a:pt x="0" y="0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13" y="256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Freeform 103"/>
            <p:cNvSpPr>
              <a:spLocks/>
            </p:cNvSpPr>
            <p:nvPr/>
          </p:nvSpPr>
          <p:spPr bwMode="auto">
            <a:xfrm>
              <a:off x="-98" y="977"/>
              <a:ext cx="84" cy="40"/>
            </a:xfrm>
            <a:custGeom>
              <a:avLst/>
              <a:gdLst>
                <a:gd name="T0" fmla="*/ 84 w 84"/>
                <a:gd name="T1" fmla="*/ 0 h 40"/>
                <a:gd name="T2" fmla="*/ 84 w 84"/>
                <a:gd name="T3" fmla="*/ 0 h 40"/>
                <a:gd name="T4" fmla="*/ 71 w 84"/>
                <a:gd name="T5" fmla="*/ 2 h 40"/>
                <a:gd name="T6" fmla="*/ 58 w 84"/>
                <a:gd name="T7" fmla="*/ 3 h 40"/>
                <a:gd name="T8" fmla="*/ 45 w 84"/>
                <a:gd name="T9" fmla="*/ 5 h 40"/>
                <a:gd name="T10" fmla="*/ 33 w 84"/>
                <a:gd name="T11" fmla="*/ 8 h 40"/>
                <a:gd name="T12" fmla="*/ 21 w 84"/>
                <a:gd name="T13" fmla="*/ 11 h 40"/>
                <a:gd name="T14" fmla="*/ 12 w 84"/>
                <a:gd name="T15" fmla="*/ 19 h 40"/>
                <a:gd name="T16" fmla="*/ 4 w 84"/>
                <a:gd name="T17" fmla="*/ 29 h 40"/>
                <a:gd name="T18" fmla="*/ 0 w 84"/>
                <a:gd name="T19" fmla="*/ 40 h 40"/>
                <a:gd name="T20" fmla="*/ 13 w 84"/>
                <a:gd name="T21" fmla="*/ 40 h 40"/>
                <a:gd name="T22" fmla="*/ 13 w 84"/>
                <a:gd name="T23" fmla="*/ 32 h 40"/>
                <a:gd name="T24" fmla="*/ 18 w 84"/>
                <a:gd name="T25" fmla="*/ 26 h 40"/>
                <a:gd name="T26" fmla="*/ 25 w 84"/>
                <a:gd name="T27" fmla="*/ 21 h 40"/>
                <a:gd name="T28" fmla="*/ 36 w 84"/>
                <a:gd name="T29" fmla="*/ 18 h 40"/>
                <a:gd name="T30" fmla="*/ 45 w 84"/>
                <a:gd name="T31" fmla="*/ 14 h 40"/>
                <a:gd name="T32" fmla="*/ 58 w 84"/>
                <a:gd name="T33" fmla="*/ 13 h 40"/>
                <a:gd name="T34" fmla="*/ 71 w 84"/>
                <a:gd name="T35" fmla="*/ 11 h 40"/>
                <a:gd name="T36" fmla="*/ 84 w 84"/>
                <a:gd name="T37" fmla="*/ 10 h 40"/>
                <a:gd name="T38" fmla="*/ 84 w 84"/>
                <a:gd name="T39" fmla="*/ 10 h 40"/>
                <a:gd name="T40" fmla="*/ 84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84" y="0"/>
                  </a:moveTo>
                  <a:lnTo>
                    <a:pt x="84" y="0"/>
                  </a:lnTo>
                  <a:lnTo>
                    <a:pt x="71" y="2"/>
                  </a:lnTo>
                  <a:lnTo>
                    <a:pt x="58" y="3"/>
                  </a:lnTo>
                  <a:lnTo>
                    <a:pt x="45" y="5"/>
                  </a:lnTo>
                  <a:lnTo>
                    <a:pt x="33" y="8"/>
                  </a:lnTo>
                  <a:lnTo>
                    <a:pt x="21" y="11"/>
                  </a:lnTo>
                  <a:lnTo>
                    <a:pt x="12" y="19"/>
                  </a:lnTo>
                  <a:lnTo>
                    <a:pt x="4" y="29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13" y="32"/>
                  </a:lnTo>
                  <a:lnTo>
                    <a:pt x="18" y="26"/>
                  </a:lnTo>
                  <a:lnTo>
                    <a:pt x="25" y="21"/>
                  </a:lnTo>
                  <a:lnTo>
                    <a:pt x="36" y="18"/>
                  </a:lnTo>
                  <a:lnTo>
                    <a:pt x="45" y="14"/>
                  </a:lnTo>
                  <a:lnTo>
                    <a:pt x="58" y="13"/>
                  </a:lnTo>
                  <a:lnTo>
                    <a:pt x="71" y="11"/>
                  </a:lnTo>
                  <a:lnTo>
                    <a:pt x="84" y="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104"/>
            <p:cNvSpPr>
              <a:spLocks/>
            </p:cNvSpPr>
            <p:nvPr/>
          </p:nvSpPr>
          <p:spPr bwMode="auto">
            <a:xfrm>
              <a:off x="-14" y="940"/>
              <a:ext cx="78" cy="47"/>
            </a:xfrm>
            <a:custGeom>
              <a:avLst/>
              <a:gdLst>
                <a:gd name="T0" fmla="*/ 78 w 78"/>
                <a:gd name="T1" fmla="*/ 14 h 47"/>
                <a:gd name="T2" fmla="*/ 69 w 78"/>
                <a:gd name="T3" fmla="*/ 11 h 47"/>
                <a:gd name="T4" fmla="*/ 61 w 78"/>
                <a:gd name="T5" fmla="*/ 16 h 47"/>
                <a:gd name="T6" fmla="*/ 56 w 78"/>
                <a:gd name="T7" fmla="*/ 21 h 47"/>
                <a:gd name="T8" fmla="*/ 48 w 78"/>
                <a:gd name="T9" fmla="*/ 24 h 47"/>
                <a:gd name="T10" fmla="*/ 40 w 78"/>
                <a:gd name="T11" fmla="*/ 27 h 47"/>
                <a:gd name="T12" fmla="*/ 32 w 78"/>
                <a:gd name="T13" fmla="*/ 30 h 47"/>
                <a:gd name="T14" fmla="*/ 22 w 78"/>
                <a:gd name="T15" fmla="*/ 32 h 47"/>
                <a:gd name="T16" fmla="*/ 11 w 78"/>
                <a:gd name="T17" fmla="*/ 35 h 47"/>
                <a:gd name="T18" fmla="*/ 0 w 78"/>
                <a:gd name="T19" fmla="*/ 37 h 47"/>
                <a:gd name="T20" fmla="*/ 0 w 78"/>
                <a:gd name="T21" fmla="*/ 47 h 47"/>
                <a:gd name="T22" fmla="*/ 11 w 78"/>
                <a:gd name="T23" fmla="*/ 45 h 47"/>
                <a:gd name="T24" fmla="*/ 22 w 78"/>
                <a:gd name="T25" fmla="*/ 42 h 47"/>
                <a:gd name="T26" fmla="*/ 32 w 78"/>
                <a:gd name="T27" fmla="*/ 40 h 47"/>
                <a:gd name="T28" fmla="*/ 43 w 78"/>
                <a:gd name="T29" fmla="*/ 37 h 47"/>
                <a:gd name="T30" fmla="*/ 51 w 78"/>
                <a:gd name="T31" fmla="*/ 34 h 47"/>
                <a:gd name="T32" fmla="*/ 59 w 78"/>
                <a:gd name="T33" fmla="*/ 30 h 47"/>
                <a:gd name="T34" fmla="*/ 67 w 78"/>
                <a:gd name="T35" fmla="*/ 26 h 47"/>
                <a:gd name="T36" fmla="*/ 75 w 78"/>
                <a:gd name="T37" fmla="*/ 17 h 47"/>
                <a:gd name="T38" fmla="*/ 66 w 78"/>
                <a:gd name="T39" fmla="*/ 14 h 47"/>
                <a:gd name="T40" fmla="*/ 78 w 78"/>
                <a:gd name="T41" fmla="*/ 14 h 47"/>
                <a:gd name="T42" fmla="*/ 78 w 78"/>
                <a:gd name="T43" fmla="*/ 0 h 47"/>
                <a:gd name="T44" fmla="*/ 69 w 78"/>
                <a:gd name="T45" fmla="*/ 11 h 47"/>
                <a:gd name="T46" fmla="*/ 78 w 78"/>
                <a:gd name="T47" fmla="*/ 14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7"/>
                <a:gd name="T74" fmla="*/ 78 w 7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7">
                  <a:moveTo>
                    <a:pt x="78" y="14"/>
                  </a:moveTo>
                  <a:lnTo>
                    <a:pt x="69" y="11"/>
                  </a:lnTo>
                  <a:lnTo>
                    <a:pt x="61" y="16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40" y="27"/>
                  </a:lnTo>
                  <a:lnTo>
                    <a:pt x="32" y="30"/>
                  </a:lnTo>
                  <a:lnTo>
                    <a:pt x="22" y="32"/>
                  </a:lnTo>
                  <a:lnTo>
                    <a:pt x="11" y="35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1" y="45"/>
                  </a:lnTo>
                  <a:lnTo>
                    <a:pt x="22" y="42"/>
                  </a:lnTo>
                  <a:lnTo>
                    <a:pt x="32" y="40"/>
                  </a:lnTo>
                  <a:lnTo>
                    <a:pt x="43" y="37"/>
                  </a:lnTo>
                  <a:lnTo>
                    <a:pt x="51" y="34"/>
                  </a:lnTo>
                  <a:lnTo>
                    <a:pt x="59" y="30"/>
                  </a:lnTo>
                  <a:lnTo>
                    <a:pt x="67" y="26"/>
                  </a:lnTo>
                  <a:lnTo>
                    <a:pt x="75" y="17"/>
                  </a:lnTo>
                  <a:lnTo>
                    <a:pt x="66" y="14"/>
                  </a:lnTo>
                  <a:lnTo>
                    <a:pt x="78" y="14"/>
                  </a:lnTo>
                  <a:lnTo>
                    <a:pt x="78" y="0"/>
                  </a:lnTo>
                  <a:lnTo>
                    <a:pt x="69" y="11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105"/>
            <p:cNvSpPr>
              <a:spLocks/>
            </p:cNvSpPr>
            <p:nvPr/>
          </p:nvSpPr>
          <p:spPr bwMode="auto">
            <a:xfrm>
              <a:off x="52" y="954"/>
              <a:ext cx="12" cy="397"/>
            </a:xfrm>
            <a:custGeom>
              <a:avLst/>
              <a:gdLst>
                <a:gd name="T0" fmla="*/ 3 w 12"/>
                <a:gd name="T1" fmla="*/ 385 h 397"/>
                <a:gd name="T2" fmla="*/ 12 w 12"/>
                <a:gd name="T3" fmla="*/ 382 h 397"/>
                <a:gd name="T4" fmla="*/ 12 w 12"/>
                <a:gd name="T5" fmla="*/ 0 h 397"/>
                <a:gd name="T6" fmla="*/ 0 w 12"/>
                <a:gd name="T7" fmla="*/ 0 h 397"/>
                <a:gd name="T8" fmla="*/ 0 w 12"/>
                <a:gd name="T9" fmla="*/ 382 h 397"/>
                <a:gd name="T10" fmla="*/ 9 w 12"/>
                <a:gd name="T11" fmla="*/ 379 h 397"/>
                <a:gd name="T12" fmla="*/ 3 w 12"/>
                <a:gd name="T13" fmla="*/ 385 h 397"/>
                <a:gd name="T14" fmla="*/ 12 w 12"/>
                <a:gd name="T15" fmla="*/ 397 h 397"/>
                <a:gd name="T16" fmla="*/ 12 w 12"/>
                <a:gd name="T17" fmla="*/ 382 h 397"/>
                <a:gd name="T18" fmla="*/ 3 w 12"/>
                <a:gd name="T19" fmla="*/ 385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7"/>
                <a:gd name="T32" fmla="*/ 12 w 12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7">
                  <a:moveTo>
                    <a:pt x="3" y="385"/>
                  </a:moveTo>
                  <a:lnTo>
                    <a:pt x="12" y="3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9" y="379"/>
                  </a:lnTo>
                  <a:lnTo>
                    <a:pt x="3" y="385"/>
                  </a:lnTo>
                  <a:lnTo>
                    <a:pt x="12" y="397"/>
                  </a:lnTo>
                  <a:lnTo>
                    <a:pt x="12" y="382"/>
                  </a:lnTo>
                  <a:lnTo>
                    <a:pt x="3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106"/>
            <p:cNvSpPr>
              <a:spLocks/>
            </p:cNvSpPr>
            <p:nvPr/>
          </p:nvSpPr>
          <p:spPr bwMode="auto">
            <a:xfrm>
              <a:off x="-91" y="602"/>
              <a:ext cx="149" cy="381"/>
            </a:xfrm>
            <a:custGeom>
              <a:avLst/>
              <a:gdLst>
                <a:gd name="T0" fmla="*/ 149 w 149"/>
                <a:gd name="T1" fmla="*/ 381 h 381"/>
                <a:gd name="T2" fmla="*/ 141 w 149"/>
                <a:gd name="T3" fmla="*/ 375 h 381"/>
                <a:gd name="T4" fmla="*/ 135 w 149"/>
                <a:gd name="T5" fmla="*/ 370 h 381"/>
                <a:gd name="T6" fmla="*/ 126 w 149"/>
                <a:gd name="T7" fmla="*/ 367 h 381"/>
                <a:gd name="T8" fmla="*/ 118 w 149"/>
                <a:gd name="T9" fmla="*/ 364 h 381"/>
                <a:gd name="T10" fmla="*/ 109 w 149"/>
                <a:gd name="T11" fmla="*/ 360 h 381"/>
                <a:gd name="T12" fmla="*/ 99 w 149"/>
                <a:gd name="T13" fmla="*/ 359 h 381"/>
                <a:gd name="T14" fmla="*/ 88 w 149"/>
                <a:gd name="T15" fmla="*/ 357 h 381"/>
                <a:gd name="T16" fmla="*/ 77 w 149"/>
                <a:gd name="T17" fmla="*/ 355 h 381"/>
                <a:gd name="T18" fmla="*/ 64 w 149"/>
                <a:gd name="T19" fmla="*/ 354 h 381"/>
                <a:gd name="T20" fmla="*/ 51 w 149"/>
                <a:gd name="T21" fmla="*/ 351 h 381"/>
                <a:gd name="T22" fmla="*/ 38 w 149"/>
                <a:gd name="T23" fmla="*/ 349 h 381"/>
                <a:gd name="T24" fmla="*/ 27 w 149"/>
                <a:gd name="T25" fmla="*/ 346 h 381"/>
                <a:gd name="T26" fmla="*/ 16 w 149"/>
                <a:gd name="T27" fmla="*/ 343 h 381"/>
                <a:gd name="T28" fmla="*/ 8 w 149"/>
                <a:gd name="T29" fmla="*/ 336 h 381"/>
                <a:gd name="T30" fmla="*/ 1 w 149"/>
                <a:gd name="T31" fmla="*/ 330 h 381"/>
                <a:gd name="T32" fmla="*/ 0 w 149"/>
                <a:gd name="T33" fmla="*/ 320 h 381"/>
                <a:gd name="T34" fmla="*/ 0 w 149"/>
                <a:gd name="T35" fmla="*/ 63 h 381"/>
                <a:gd name="T36" fmla="*/ 1 w 149"/>
                <a:gd name="T37" fmla="*/ 53 h 381"/>
                <a:gd name="T38" fmla="*/ 8 w 149"/>
                <a:gd name="T39" fmla="*/ 47 h 381"/>
                <a:gd name="T40" fmla="*/ 16 w 149"/>
                <a:gd name="T41" fmla="*/ 40 h 381"/>
                <a:gd name="T42" fmla="*/ 27 w 149"/>
                <a:gd name="T43" fmla="*/ 37 h 381"/>
                <a:gd name="T44" fmla="*/ 38 w 149"/>
                <a:gd name="T45" fmla="*/ 34 h 381"/>
                <a:gd name="T46" fmla="*/ 51 w 149"/>
                <a:gd name="T47" fmla="*/ 32 h 381"/>
                <a:gd name="T48" fmla="*/ 64 w 149"/>
                <a:gd name="T49" fmla="*/ 29 h 381"/>
                <a:gd name="T50" fmla="*/ 77 w 149"/>
                <a:gd name="T51" fmla="*/ 27 h 381"/>
                <a:gd name="T52" fmla="*/ 88 w 149"/>
                <a:gd name="T53" fmla="*/ 26 h 381"/>
                <a:gd name="T54" fmla="*/ 99 w 149"/>
                <a:gd name="T55" fmla="*/ 22 h 381"/>
                <a:gd name="T56" fmla="*/ 109 w 149"/>
                <a:gd name="T57" fmla="*/ 21 h 381"/>
                <a:gd name="T58" fmla="*/ 118 w 149"/>
                <a:gd name="T59" fmla="*/ 17 h 381"/>
                <a:gd name="T60" fmla="*/ 126 w 149"/>
                <a:gd name="T61" fmla="*/ 14 h 381"/>
                <a:gd name="T62" fmla="*/ 135 w 149"/>
                <a:gd name="T63" fmla="*/ 11 h 381"/>
                <a:gd name="T64" fmla="*/ 141 w 149"/>
                <a:gd name="T65" fmla="*/ 6 h 381"/>
                <a:gd name="T66" fmla="*/ 149 w 149"/>
                <a:gd name="T67" fmla="*/ 0 h 381"/>
                <a:gd name="T68" fmla="*/ 149 w 149"/>
                <a:gd name="T69" fmla="*/ 381 h 3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1"/>
                <a:gd name="T107" fmla="*/ 149 w 149"/>
                <a:gd name="T108" fmla="*/ 381 h 3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1">
                  <a:moveTo>
                    <a:pt x="149" y="381"/>
                  </a:moveTo>
                  <a:lnTo>
                    <a:pt x="141" y="375"/>
                  </a:lnTo>
                  <a:lnTo>
                    <a:pt x="135" y="370"/>
                  </a:lnTo>
                  <a:lnTo>
                    <a:pt x="126" y="367"/>
                  </a:lnTo>
                  <a:lnTo>
                    <a:pt x="118" y="364"/>
                  </a:lnTo>
                  <a:lnTo>
                    <a:pt x="109" y="360"/>
                  </a:lnTo>
                  <a:lnTo>
                    <a:pt x="99" y="359"/>
                  </a:lnTo>
                  <a:lnTo>
                    <a:pt x="88" y="357"/>
                  </a:lnTo>
                  <a:lnTo>
                    <a:pt x="77" y="355"/>
                  </a:lnTo>
                  <a:lnTo>
                    <a:pt x="64" y="354"/>
                  </a:lnTo>
                  <a:lnTo>
                    <a:pt x="51" y="351"/>
                  </a:lnTo>
                  <a:lnTo>
                    <a:pt x="38" y="349"/>
                  </a:lnTo>
                  <a:lnTo>
                    <a:pt x="27" y="346"/>
                  </a:lnTo>
                  <a:lnTo>
                    <a:pt x="16" y="343"/>
                  </a:lnTo>
                  <a:lnTo>
                    <a:pt x="8" y="336"/>
                  </a:lnTo>
                  <a:lnTo>
                    <a:pt x="1" y="330"/>
                  </a:lnTo>
                  <a:lnTo>
                    <a:pt x="0" y="320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8" y="47"/>
                  </a:lnTo>
                  <a:lnTo>
                    <a:pt x="16" y="40"/>
                  </a:lnTo>
                  <a:lnTo>
                    <a:pt x="27" y="37"/>
                  </a:lnTo>
                  <a:lnTo>
                    <a:pt x="38" y="34"/>
                  </a:lnTo>
                  <a:lnTo>
                    <a:pt x="51" y="32"/>
                  </a:lnTo>
                  <a:lnTo>
                    <a:pt x="64" y="29"/>
                  </a:lnTo>
                  <a:lnTo>
                    <a:pt x="77" y="27"/>
                  </a:lnTo>
                  <a:lnTo>
                    <a:pt x="88" y="26"/>
                  </a:lnTo>
                  <a:lnTo>
                    <a:pt x="99" y="22"/>
                  </a:lnTo>
                  <a:lnTo>
                    <a:pt x="109" y="21"/>
                  </a:lnTo>
                  <a:lnTo>
                    <a:pt x="118" y="17"/>
                  </a:lnTo>
                  <a:lnTo>
                    <a:pt x="126" y="14"/>
                  </a:lnTo>
                  <a:lnTo>
                    <a:pt x="135" y="11"/>
                  </a:lnTo>
                  <a:lnTo>
                    <a:pt x="141" y="6"/>
                  </a:lnTo>
                  <a:lnTo>
                    <a:pt x="149" y="0"/>
                  </a:lnTo>
                  <a:lnTo>
                    <a:pt x="149" y="38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Freeform 107"/>
            <p:cNvSpPr>
              <a:spLocks/>
            </p:cNvSpPr>
            <p:nvPr/>
          </p:nvSpPr>
          <p:spPr bwMode="auto">
            <a:xfrm>
              <a:off x="-14" y="953"/>
              <a:ext cx="75" cy="34"/>
            </a:xfrm>
            <a:custGeom>
              <a:avLst/>
              <a:gdLst>
                <a:gd name="T0" fmla="*/ 0 w 75"/>
                <a:gd name="T1" fmla="*/ 9 h 34"/>
                <a:gd name="T2" fmla="*/ 0 w 75"/>
                <a:gd name="T3" fmla="*/ 9 h 34"/>
                <a:gd name="T4" fmla="*/ 11 w 75"/>
                <a:gd name="T5" fmla="*/ 11 h 34"/>
                <a:gd name="T6" fmla="*/ 22 w 75"/>
                <a:gd name="T7" fmla="*/ 13 h 34"/>
                <a:gd name="T8" fmla="*/ 32 w 75"/>
                <a:gd name="T9" fmla="*/ 14 h 34"/>
                <a:gd name="T10" fmla="*/ 40 w 75"/>
                <a:gd name="T11" fmla="*/ 17 h 34"/>
                <a:gd name="T12" fmla="*/ 48 w 75"/>
                <a:gd name="T13" fmla="*/ 21 h 34"/>
                <a:gd name="T14" fmla="*/ 56 w 75"/>
                <a:gd name="T15" fmla="*/ 24 h 34"/>
                <a:gd name="T16" fmla="*/ 61 w 75"/>
                <a:gd name="T17" fmla="*/ 29 h 34"/>
                <a:gd name="T18" fmla="*/ 69 w 75"/>
                <a:gd name="T19" fmla="*/ 34 h 34"/>
                <a:gd name="T20" fmla="*/ 75 w 75"/>
                <a:gd name="T21" fmla="*/ 27 h 34"/>
                <a:gd name="T22" fmla="*/ 67 w 75"/>
                <a:gd name="T23" fmla="*/ 19 h 34"/>
                <a:gd name="T24" fmla="*/ 59 w 75"/>
                <a:gd name="T25" fmla="*/ 14 h 34"/>
                <a:gd name="T26" fmla="*/ 51 w 75"/>
                <a:gd name="T27" fmla="*/ 11 h 34"/>
                <a:gd name="T28" fmla="*/ 43 w 75"/>
                <a:gd name="T29" fmla="*/ 8 h 34"/>
                <a:gd name="T30" fmla="*/ 32 w 75"/>
                <a:gd name="T31" fmla="*/ 4 h 34"/>
                <a:gd name="T32" fmla="*/ 22 w 75"/>
                <a:gd name="T33" fmla="*/ 3 h 34"/>
                <a:gd name="T34" fmla="*/ 11 w 75"/>
                <a:gd name="T35" fmla="*/ 1 h 34"/>
                <a:gd name="T36" fmla="*/ 0 w 75"/>
                <a:gd name="T37" fmla="*/ 0 h 34"/>
                <a:gd name="T38" fmla="*/ 0 w 75"/>
                <a:gd name="T39" fmla="*/ 0 h 34"/>
                <a:gd name="T40" fmla="*/ 0 w 75"/>
                <a:gd name="T41" fmla="*/ 9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4"/>
                <a:gd name="T65" fmla="*/ 75 w 75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4">
                  <a:moveTo>
                    <a:pt x="0" y="9"/>
                  </a:moveTo>
                  <a:lnTo>
                    <a:pt x="0" y="9"/>
                  </a:lnTo>
                  <a:lnTo>
                    <a:pt x="11" y="11"/>
                  </a:lnTo>
                  <a:lnTo>
                    <a:pt x="22" y="13"/>
                  </a:lnTo>
                  <a:lnTo>
                    <a:pt x="32" y="14"/>
                  </a:lnTo>
                  <a:lnTo>
                    <a:pt x="40" y="17"/>
                  </a:lnTo>
                  <a:lnTo>
                    <a:pt x="48" y="21"/>
                  </a:lnTo>
                  <a:lnTo>
                    <a:pt x="56" y="24"/>
                  </a:lnTo>
                  <a:lnTo>
                    <a:pt x="61" y="29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67" y="19"/>
                  </a:lnTo>
                  <a:lnTo>
                    <a:pt x="59" y="14"/>
                  </a:lnTo>
                  <a:lnTo>
                    <a:pt x="51" y="11"/>
                  </a:lnTo>
                  <a:lnTo>
                    <a:pt x="43" y="8"/>
                  </a:lnTo>
                  <a:lnTo>
                    <a:pt x="32" y="4"/>
                  </a:lnTo>
                  <a:lnTo>
                    <a:pt x="22" y="3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Freeform 108"/>
            <p:cNvSpPr>
              <a:spLocks/>
            </p:cNvSpPr>
            <p:nvPr/>
          </p:nvSpPr>
          <p:spPr bwMode="auto">
            <a:xfrm>
              <a:off x="-98" y="922"/>
              <a:ext cx="84" cy="40"/>
            </a:xfrm>
            <a:custGeom>
              <a:avLst/>
              <a:gdLst>
                <a:gd name="T0" fmla="*/ 0 w 84"/>
                <a:gd name="T1" fmla="*/ 0 h 40"/>
                <a:gd name="T2" fmla="*/ 0 w 84"/>
                <a:gd name="T3" fmla="*/ 0 h 40"/>
                <a:gd name="T4" fmla="*/ 4 w 84"/>
                <a:gd name="T5" fmla="*/ 11 h 40"/>
                <a:gd name="T6" fmla="*/ 12 w 84"/>
                <a:gd name="T7" fmla="*/ 19 h 40"/>
                <a:gd name="T8" fmla="*/ 21 w 84"/>
                <a:gd name="T9" fmla="*/ 27 h 40"/>
                <a:gd name="T10" fmla="*/ 33 w 84"/>
                <a:gd name="T11" fmla="*/ 31 h 40"/>
                <a:gd name="T12" fmla="*/ 45 w 84"/>
                <a:gd name="T13" fmla="*/ 34 h 40"/>
                <a:gd name="T14" fmla="*/ 58 w 84"/>
                <a:gd name="T15" fmla="*/ 35 h 40"/>
                <a:gd name="T16" fmla="*/ 71 w 84"/>
                <a:gd name="T17" fmla="*/ 39 h 40"/>
                <a:gd name="T18" fmla="*/ 84 w 84"/>
                <a:gd name="T19" fmla="*/ 40 h 40"/>
                <a:gd name="T20" fmla="*/ 84 w 84"/>
                <a:gd name="T21" fmla="*/ 31 h 40"/>
                <a:gd name="T22" fmla="*/ 71 w 84"/>
                <a:gd name="T23" fmla="*/ 29 h 40"/>
                <a:gd name="T24" fmla="*/ 58 w 84"/>
                <a:gd name="T25" fmla="*/ 26 h 40"/>
                <a:gd name="T26" fmla="*/ 45 w 84"/>
                <a:gd name="T27" fmla="*/ 24 h 40"/>
                <a:gd name="T28" fmla="*/ 36 w 84"/>
                <a:gd name="T29" fmla="*/ 21 h 40"/>
                <a:gd name="T30" fmla="*/ 25 w 84"/>
                <a:gd name="T31" fmla="*/ 18 h 40"/>
                <a:gd name="T32" fmla="*/ 18 w 84"/>
                <a:gd name="T33" fmla="*/ 13 h 40"/>
                <a:gd name="T34" fmla="*/ 13 w 84"/>
                <a:gd name="T35" fmla="*/ 8 h 40"/>
                <a:gd name="T36" fmla="*/ 13 w 84"/>
                <a:gd name="T37" fmla="*/ 0 h 40"/>
                <a:gd name="T38" fmla="*/ 13 w 84"/>
                <a:gd name="T39" fmla="*/ 0 h 40"/>
                <a:gd name="T40" fmla="*/ 0 w 84"/>
                <a:gd name="T41" fmla="*/ 0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0"/>
                <a:gd name="T65" fmla="*/ 84 w 84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0">
                  <a:moveTo>
                    <a:pt x="0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12" y="19"/>
                  </a:lnTo>
                  <a:lnTo>
                    <a:pt x="21" y="27"/>
                  </a:lnTo>
                  <a:lnTo>
                    <a:pt x="33" y="31"/>
                  </a:lnTo>
                  <a:lnTo>
                    <a:pt x="45" y="34"/>
                  </a:lnTo>
                  <a:lnTo>
                    <a:pt x="58" y="35"/>
                  </a:lnTo>
                  <a:lnTo>
                    <a:pt x="71" y="39"/>
                  </a:lnTo>
                  <a:lnTo>
                    <a:pt x="84" y="40"/>
                  </a:lnTo>
                  <a:lnTo>
                    <a:pt x="84" y="31"/>
                  </a:lnTo>
                  <a:lnTo>
                    <a:pt x="71" y="29"/>
                  </a:lnTo>
                  <a:lnTo>
                    <a:pt x="58" y="26"/>
                  </a:lnTo>
                  <a:lnTo>
                    <a:pt x="45" y="24"/>
                  </a:lnTo>
                  <a:lnTo>
                    <a:pt x="36" y="21"/>
                  </a:lnTo>
                  <a:lnTo>
                    <a:pt x="25" y="18"/>
                  </a:lnTo>
                  <a:lnTo>
                    <a:pt x="18" y="13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109"/>
            <p:cNvSpPr>
              <a:spLocks/>
            </p:cNvSpPr>
            <p:nvPr/>
          </p:nvSpPr>
          <p:spPr bwMode="auto">
            <a:xfrm>
              <a:off x="-98" y="665"/>
              <a:ext cx="13" cy="257"/>
            </a:xfrm>
            <a:custGeom>
              <a:avLst/>
              <a:gdLst>
                <a:gd name="T0" fmla="*/ 0 w 13"/>
                <a:gd name="T1" fmla="*/ 0 h 257"/>
                <a:gd name="T2" fmla="*/ 0 w 13"/>
                <a:gd name="T3" fmla="*/ 0 h 257"/>
                <a:gd name="T4" fmla="*/ 0 w 13"/>
                <a:gd name="T5" fmla="*/ 257 h 257"/>
                <a:gd name="T6" fmla="*/ 13 w 13"/>
                <a:gd name="T7" fmla="*/ 257 h 257"/>
                <a:gd name="T8" fmla="*/ 13 w 13"/>
                <a:gd name="T9" fmla="*/ 0 h 257"/>
                <a:gd name="T10" fmla="*/ 13 w 13"/>
                <a:gd name="T11" fmla="*/ 0 h 257"/>
                <a:gd name="T12" fmla="*/ 0 w 13"/>
                <a:gd name="T13" fmla="*/ 0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7"/>
                <a:gd name="T23" fmla="*/ 13 w 13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7">
                  <a:moveTo>
                    <a:pt x="0" y="0"/>
                  </a:moveTo>
                  <a:lnTo>
                    <a:pt x="0" y="0"/>
                  </a:lnTo>
                  <a:lnTo>
                    <a:pt x="0" y="257"/>
                  </a:lnTo>
                  <a:lnTo>
                    <a:pt x="13" y="257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Freeform 110"/>
            <p:cNvSpPr>
              <a:spLocks/>
            </p:cNvSpPr>
            <p:nvPr/>
          </p:nvSpPr>
          <p:spPr bwMode="auto">
            <a:xfrm>
              <a:off x="-98" y="624"/>
              <a:ext cx="84" cy="41"/>
            </a:xfrm>
            <a:custGeom>
              <a:avLst/>
              <a:gdLst>
                <a:gd name="T0" fmla="*/ 84 w 84"/>
                <a:gd name="T1" fmla="*/ 0 h 41"/>
                <a:gd name="T2" fmla="*/ 84 w 84"/>
                <a:gd name="T3" fmla="*/ 0 h 41"/>
                <a:gd name="T4" fmla="*/ 71 w 84"/>
                <a:gd name="T5" fmla="*/ 2 h 41"/>
                <a:gd name="T6" fmla="*/ 58 w 84"/>
                <a:gd name="T7" fmla="*/ 5 h 41"/>
                <a:gd name="T8" fmla="*/ 45 w 84"/>
                <a:gd name="T9" fmla="*/ 7 h 41"/>
                <a:gd name="T10" fmla="*/ 33 w 84"/>
                <a:gd name="T11" fmla="*/ 10 h 41"/>
                <a:gd name="T12" fmla="*/ 21 w 84"/>
                <a:gd name="T13" fmla="*/ 13 h 41"/>
                <a:gd name="T14" fmla="*/ 12 w 84"/>
                <a:gd name="T15" fmla="*/ 21 h 41"/>
                <a:gd name="T16" fmla="*/ 4 w 84"/>
                <a:gd name="T17" fmla="*/ 29 h 41"/>
                <a:gd name="T18" fmla="*/ 0 w 84"/>
                <a:gd name="T19" fmla="*/ 41 h 41"/>
                <a:gd name="T20" fmla="*/ 13 w 84"/>
                <a:gd name="T21" fmla="*/ 41 h 41"/>
                <a:gd name="T22" fmla="*/ 13 w 84"/>
                <a:gd name="T23" fmla="*/ 33 h 41"/>
                <a:gd name="T24" fmla="*/ 18 w 84"/>
                <a:gd name="T25" fmla="*/ 28 h 41"/>
                <a:gd name="T26" fmla="*/ 25 w 84"/>
                <a:gd name="T27" fmla="*/ 23 h 41"/>
                <a:gd name="T28" fmla="*/ 36 w 84"/>
                <a:gd name="T29" fmla="*/ 20 h 41"/>
                <a:gd name="T30" fmla="*/ 45 w 84"/>
                <a:gd name="T31" fmla="*/ 16 h 41"/>
                <a:gd name="T32" fmla="*/ 58 w 84"/>
                <a:gd name="T33" fmla="*/ 15 h 41"/>
                <a:gd name="T34" fmla="*/ 71 w 84"/>
                <a:gd name="T35" fmla="*/ 12 h 41"/>
                <a:gd name="T36" fmla="*/ 84 w 84"/>
                <a:gd name="T37" fmla="*/ 10 h 41"/>
                <a:gd name="T38" fmla="*/ 84 w 84"/>
                <a:gd name="T39" fmla="*/ 10 h 41"/>
                <a:gd name="T40" fmla="*/ 84 w 84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84" y="0"/>
                  </a:moveTo>
                  <a:lnTo>
                    <a:pt x="84" y="0"/>
                  </a:lnTo>
                  <a:lnTo>
                    <a:pt x="71" y="2"/>
                  </a:lnTo>
                  <a:lnTo>
                    <a:pt x="58" y="5"/>
                  </a:lnTo>
                  <a:lnTo>
                    <a:pt x="45" y="7"/>
                  </a:lnTo>
                  <a:lnTo>
                    <a:pt x="33" y="10"/>
                  </a:lnTo>
                  <a:lnTo>
                    <a:pt x="21" y="13"/>
                  </a:lnTo>
                  <a:lnTo>
                    <a:pt x="12" y="21"/>
                  </a:lnTo>
                  <a:lnTo>
                    <a:pt x="4" y="29"/>
                  </a:lnTo>
                  <a:lnTo>
                    <a:pt x="0" y="41"/>
                  </a:lnTo>
                  <a:lnTo>
                    <a:pt x="13" y="41"/>
                  </a:lnTo>
                  <a:lnTo>
                    <a:pt x="13" y="33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6" y="20"/>
                  </a:lnTo>
                  <a:lnTo>
                    <a:pt x="45" y="16"/>
                  </a:lnTo>
                  <a:lnTo>
                    <a:pt x="58" y="15"/>
                  </a:lnTo>
                  <a:lnTo>
                    <a:pt x="71" y="12"/>
                  </a:lnTo>
                  <a:lnTo>
                    <a:pt x="84" y="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Freeform 111"/>
            <p:cNvSpPr>
              <a:spLocks/>
            </p:cNvSpPr>
            <p:nvPr/>
          </p:nvSpPr>
          <p:spPr bwMode="auto">
            <a:xfrm>
              <a:off x="-14" y="587"/>
              <a:ext cx="78" cy="47"/>
            </a:xfrm>
            <a:custGeom>
              <a:avLst/>
              <a:gdLst>
                <a:gd name="T0" fmla="*/ 78 w 78"/>
                <a:gd name="T1" fmla="*/ 15 h 47"/>
                <a:gd name="T2" fmla="*/ 69 w 78"/>
                <a:gd name="T3" fmla="*/ 11 h 47"/>
                <a:gd name="T4" fmla="*/ 61 w 78"/>
                <a:gd name="T5" fmla="*/ 16 h 47"/>
                <a:gd name="T6" fmla="*/ 56 w 78"/>
                <a:gd name="T7" fmla="*/ 21 h 47"/>
                <a:gd name="T8" fmla="*/ 48 w 78"/>
                <a:gd name="T9" fmla="*/ 24 h 47"/>
                <a:gd name="T10" fmla="*/ 40 w 78"/>
                <a:gd name="T11" fmla="*/ 28 h 47"/>
                <a:gd name="T12" fmla="*/ 32 w 78"/>
                <a:gd name="T13" fmla="*/ 31 h 47"/>
                <a:gd name="T14" fmla="*/ 22 w 78"/>
                <a:gd name="T15" fmla="*/ 32 h 47"/>
                <a:gd name="T16" fmla="*/ 11 w 78"/>
                <a:gd name="T17" fmla="*/ 36 h 47"/>
                <a:gd name="T18" fmla="*/ 0 w 78"/>
                <a:gd name="T19" fmla="*/ 37 h 47"/>
                <a:gd name="T20" fmla="*/ 0 w 78"/>
                <a:gd name="T21" fmla="*/ 47 h 47"/>
                <a:gd name="T22" fmla="*/ 11 w 78"/>
                <a:gd name="T23" fmla="*/ 45 h 47"/>
                <a:gd name="T24" fmla="*/ 22 w 78"/>
                <a:gd name="T25" fmla="*/ 42 h 47"/>
                <a:gd name="T26" fmla="*/ 32 w 78"/>
                <a:gd name="T27" fmla="*/ 41 h 47"/>
                <a:gd name="T28" fmla="*/ 43 w 78"/>
                <a:gd name="T29" fmla="*/ 37 h 47"/>
                <a:gd name="T30" fmla="*/ 51 w 78"/>
                <a:gd name="T31" fmla="*/ 34 h 47"/>
                <a:gd name="T32" fmla="*/ 59 w 78"/>
                <a:gd name="T33" fmla="*/ 31 h 47"/>
                <a:gd name="T34" fmla="*/ 67 w 78"/>
                <a:gd name="T35" fmla="*/ 26 h 47"/>
                <a:gd name="T36" fmla="*/ 75 w 78"/>
                <a:gd name="T37" fmla="*/ 18 h 47"/>
                <a:gd name="T38" fmla="*/ 66 w 78"/>
                <a:gd name="T39" fmla="*/ 15 h 47"/>
                <a:gd name="T40" fmla="*/ 78 w 78"/>
                <a:gd name="T41" fmla="*/ 15 h 47"/>
                <a:gd name="T42" fmla="*/ 78 w 78"/>
                <a:gd name="T43" fmla="*/ 0 h 47"/>
                <a:gd name="T44" fmla="*/ 69 w 78"/>
                <a:gd name="T45" fmla="*/ 11 h 47"/>
                <a:gd name="T46" fmla="*/ 78 w 78"/>
                <a:gd name="T47" fmla="*/ 15 h 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7"/>
                <a:gd name="T74" fmla="*/ 78 w 78"/>
                <a:gd name="T75" fmla="*/ 47 h 4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7">
                  <a:moveTo>
                    <a:pt x="78" y="15"/>
                  </a:moveTo>
                  <a:lnTo>
                    <a:pt x="69" y="11"/>
                  </a:lnTo>
                  <a:lnTo>
                    <a:pt x="61" y="16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40" y="28"/>
                  </a:lnTo>
                  <a:lnTo>
                    <a:pt x="32" y="31"/>
                  </a:lnTo>
                  <a:lnTo>
                    <a:pt x="22" y="32"/>
                  </a:lnTo>
                  <a:lnTo>
                    <a:pt x="11" y="36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1" y="45"/>
                  </a:lnTo>
                  <a:lnTo>
                    <a:pt x="22" y="42"/>
                  </a:lnTo>
                  <a:lnTo>
                    <a:pt x="32" y="41"/>
                  </a:lnTo>
                  <a:lnTo>
                    <a:pt x="43" y="37"/>
                  </a:lnTo>
                  <a:lnTo>
                    <a:pt x="51" y="34"/>
                  </a:lnTo>
                  <a:lnTo>
                    <a:pt x="59" y="31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5"/>
                  </a:lnTo>
                  <a:lnTo>
                    <a:pt x="78" y="15"/>
                  </a:lnTo>
                  <a:lnTo>
                    <a:pt x="78" y="0"/>
                  </a:lnTo>
                  <a:lnTo>
                    <a:pt x="69" y="11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Freeform 112"/>
            <p:cNvSpPr>
              <a:spLocks/>
            </p:cNvSpPr>
            <p:nvPr/>
          </p:nvSpPr>
          <p:spPr bwMode="auto">
            <a:xfrm>
              <a:off x="52" y="602"/>
              <a:ext cx="12" cy="396"/>
            </a:xfrm>
            <a:custGeom>
              <a:avLst/>
              <a:gdLst>
                <a:gd name="T0" fmla="*/ 3 w 12"/>
                <a:gd name="T1" fmla="*/ 385 h 396"/>
                <a:gd name="T2" fmla="*/ 12 w 12"/>
                <a:gd name="T3" fmla="*/ 381 h 396"/>
                <a:gd name="T4" fmla="*/ 12 w 12"/>
                <a:gd name="T5" fmla="*/ 0 h 396"/>
                <a:gd name="T6" fmla="*/ 0 w 12"/>
                <a:gd name="T7" fmla="*/ 0 h 396"/>
                <a:gd name="T8" fmla="*/ 0 w 12"/>
                <a:gd name="T9" fmla="*/ 381 h 396"/>
                <a:gd name="T10" fmla="*/ 9 w 12"/>
                <a:gd name="T11" fmla="*/ 378 h 396"/>
                <a:gd name="T12" fmla="*/ 3 w 12"/>
                <a:gd name="T13" fmla="*/ 385 h 396"/>
                <a:gd name="T14" fmla="*/ 12 w 12"/>
                <a:gd name="T15" fmla="*/ 396 h 396"/>
                <a:gd name="T16" fmla="*/ 12 w 12"/>
                <a:gd name="T17" fmla="*/ 381 h 396"/>
                <a:gd name="T18" fmla="*/ 3 w 12"/>
                <a:gd name="T19" fmla="*/ 385 h 3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6"/>
                <a:gd name="T32" fmla="*/ 12 w 12"/>
                <a:gd name="T33" fmla="*/ 396 h 3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6">
                  <a:moveTo>
                    <a:pt x="3" y="385"/>
                  </a:moveTo>
                  <a:lnTo>
                    <a:pt x="12" y="381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1"/>
                  </a:lnTo>
                  <a:lnTo>
                    <a:pt x="9" y="378"/>
                  </a:lnTo>
                  <a:lnTo>
                    <a:pt x="3" y="385"/>
                  </a:lnTo>
                  <a:lnTo>
                    <a:pt x="12" y="396"/>
                  </a:lnTo>
                  <a:lnTo>
                    <a:pt x="12" y="381"/>
                  </a:lnTo>
                  <a:lnTo>
                    <a:pt x="3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Freeform 113"/>
            <p:cNvSpPr>
              <a:spLocks/>
            </p:cNvSpPr>
            <p:nvPr/>
          </p:nvSpPr>
          <p:spPr bwMode="auto">
            <a:xfrm>
              <a:off x="-91" y="247"/>
              <a:ext cx="149" cy="382"/>
            </a:xfrm>
            <a:custGeom>
              <a:avLst/>
              <a:gdLst>
                <a:gd name="T0" fmla="*/ 149 w 149"/>
                <a:gd name="T1" fmla="*/ 382 h 382"/>
                <a:gd name="T2" fmla="*/ 141 w 149"/>
                <a:gd name="T3" fmla="*/ 376 h 382"/>
                <a:gd name="T4" fmla="*/ 135 w 149"/>
                <a:gd name="T5" fmla="*/ 371 h 382"/>
                <a:gd name="T6" fmla="*/ 126 w 149"/>
                <a:gd name="T7" fmla="*/ 368 h 382"/>
                <a:gd name="T8" fmla="*/ 118 w 149"/>
                <a:gd name="T9" fmla="*/ 364 h 382"/>
                <a:gd name="T10" fmla="*/ 109 w 149"/>
                <a:gd name="T11" fmla="*/ 361 h 382"/>
                <a:gd name="T12" fmla="*/ 99 w 149"/>
                <a:gd name="T13" fmla="*/ 360 h 382"/>
                <a:gd name="T14" fmla="*/ 88 w 149"/>
                <a:gd name="T15" fmla="*/ 356 h 382"/>
                <a:gd name="T16" fmla="*/ 77 w 149"/>
                <a:gd name="T17" fmla="*/ 355 h 382"/>
                <a:gd name="T18" fmla="*/ 64 w 149"/>
                <a:gd name="T19" fmla="*/ 353 h 382"/>
                <a:gd name="T20" fmla="*/ 51 w 149"/>
                <a:gd name="T21" fmla="*/ 351 h 382"/>
                <a:gd name="T22" fmla="*/ 38 w 149"/>
                <a:gd name="T23" fmla="*/ 350 h 382"/>
                <a:gd name="T24" fmla="*/ 27 w 149"/>
                <a:gd name="T25" fmla="*/ 347 h 382"/>
                <a:gd name="T26" fmla="*/ 16 w 149"/>
                <a:gd name="T27" fmla="*/ 343 h 382"/>
                <a:gd name="T28" fmla="*/ 8 w 149"/>
                <a:gd name="T29" fmla="*/ 337 h 382"/>
                <a:gd name="T30" fmla="*/ 1 w 149"/>
                <a:gd name="T31" fmla="*/ 329 h 382"/>
                <a:gd name="T32" fmla="*/ 0 w 149"/>
                <a:gd name="T33" fmla="*/ 319 h 382"/>
                <a:gd name="T34" fmla="*/ 0 w 149"/>
                <a:gd name="T35" fmla="*/ 64 h 382"/>
                <a:gd name="T36" fmla="*/ 1 w 149"/>
                <a:gd name="T37" fmla="*/ 54 h 382"/>
                <a:gd name="T38" fmla="*/ 8 w 149"/>
                <a:gd name="T39" fmla="*/ 46 h 382"/>
                <a:gd name="T40" fmla="*/ 16 w 149"/>
                <a:gd name="T41" fmla="*/ 39 h 382"/>
                <a:gd name="T42" fmla="*/ 27 w 149"/>
                <a:gd name="T43" fmla="*/ 36 h 382"/>
                <a:gd name="T44" fmla="*/ 38 w 149"/>
                <a:gd name="T45" fmla="*/ 33 h 382"/>
                <a:gd name="T46" fmla="*/ 51 w 149"/>
                <a:gd name="T47" fmla="*/ 31 h 382"/>
                <a:gd name="T48" fmla="*/ 64 w 149"/>
                <a:gd name="T49" fmla="*/ 28 h 382"/>
                <a:gd name="T50" fmla="*/ 77 w 149"/>
                <a:gd name="T51" fmla="*/ 26 h 382"/>
                <a:gd name="T52" fmla="*/ 88 w 149"/>
                <a:gd name="T53" fmla="*/ 25 h 382"/>
                <a:gd name="T54" fmla="*/ 99 w 149"/>
                <a:gd name="T55" fmla="*/ 23 h 382"/>
                <a:gd name="T56" fmla="*/ 109 w 149"/>
                <a:gd name="T57" fmla="*/ 21 h 382"/>
                <a:gd name="T58" fmla="*/ 118 w 149"/>
                <a:gd name="T59" fmla="*/ 18 h 382"/>
                <a:gd name="T60" fmla="*/ 126 w 149"/>
                <a:gd name="T61" fmla="*/ 15 h 382"/>
                <a:gd name="T62" fmla="*/ 135 w 149"/>
                <a:gd name="T63" fmla="*/ 12 h 382"/>
                <a:gd name="T64" fmla="*/ 141 w 149"/>
                <a:gd name="T65" fmla="*/ 7 h 382"/>
                <a:gd name="T66" fmla="*/ 149 w 149"/>
                <a:gd name="T67" fmla="*/ 0 h 382"/>
                <a:gd name="T68" fmla="*/ 149 w 149"/>
                <a:gd name="T69" fmla="*/ 382 h 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382"/>
                <a:gd name="T107" fmla="*/ 149 w 149"/>
                <a:gd name="T108" fmla="*/ 382 h 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382">
                  <a:moveTo>
                    <a:pt x="149" y="382"/>
                  </a:moveTo>
                  <a:lnTo>
                    <a:pt x="141" y="376"/>
                  </a:lnTo>
                  <a:lnTo>
                    <a:pt x="135" y="371"/>
                  </a:lnTo>
                  <a:lnTo>
                    <a:pt x="126" y="368"/>
                  </a:lnTo>
                  <a:lnTo>
                    <a:pt x="118" y="364"/>
                  </a:lnTo>
                  <a:lnTo>
                    <a:pt x="109" y="361"/>
                  </a:lnTo>
                  <a:lnTo>
                    <a:pt x="99" y="360"/>
                  </a:lnTo>
                  <a:lnTo>
                    <a:pt x="88" y="356"/>
                  </a:lnTo>
                  <a:lnTo>
                    <a:pt x="77" y="355"/>
                  </a:lnTo>
                  <a:lnTo>
                    <a:pt x="64" y="353"/>
                  </a:lnTo>
                  <a:lnTo>
                    <a:pt x="51" y="351"/>
                  </a:lnTo>
                  <a:lnTo>
                    <a:pt x="38" y="350"/>
                  </a:lnTo>
                  <a:lnTo>
                    <a:pt x="27" y="347"/>
                  </a:lnTo>
                  <a:lnTo>
                    <a:pt x="16" y="343"/>
                  </a:lnTo>
                  <a:lnTo>
                    <a:pt x="8" y="337"/>
                  </a:lnTo>
                  <a:lnTo>
                    <a:pt x="1" y="329"/>
                  </a:lnTo>
                  <a:lnTo>
                    <a:pt x="0" y="319"/>
                  </a:lnTo>
                  <a:lnTo>
                    <a:pt x="0" y="64"/>
                  </a:lnTo>
                  <a:lnTo>
                    <a:pt x="1" y="54"/>
                  </a:lnTo>
                  <a:lnTo>
                    <a:pt x="8" y="46"/>
                  </a:lnTo>
                  <a:lnTo>
                    <a:pt x="16" y="39"/>
                  </a:lnTo>
                  <a:lnTo>
                    <a:pt x="27" y="36"/>
                  </a:lnTo>
                  <a:lnTo>
                    <a:pt x="38" y="33"/>
                  </a:lnTo>
                  <a:lnTo>
                    <a:pt x="51" y="31"/>
                  </a:lnTo>
                  <a:lnTo>
                    <a:pt x="64" y="28"/>
                  </a:lnTo>
                  <a:lnTo>
                    <a:pt x="77" y="26"/>
                  </a:lnTo>
                  <a:lnTo>
                    <a:pt x="88" y="25"/>
                  </a:lnTo>
                  <a:lnTo>
                    <a:pt x="99" y="23"/>
                  </a:lnTo>
                  <a:lnTo>
                    <a:pt x="109" y="21"/>
                  </a:lnTo>
                  <a:lnTo>
                    <a:pt x="118" y="18"/>
                  </a:lnTo>
                  <a:lnTo>
                    <a:pt x="126" y="15"/>
                  </a:lnTo>
                  <a:lnTo>
                    <a:pt x="135" y="12"/>
                  </a:lnTo>
                  <a:lnTo>
                    <a:pt x="141" y="7"/>
                  </a:lnTo>
                  <a:lnTo>
                    <a:pt x="149" y="0"/>
                  </a:lnTo>
                  <a:lnTo>
                    <a:pt x="149" y="382"/>
                  </a:lnTo>
                  <a:close/>
                </a:path>
              </a:pathLst>
            </a:custGeom>
            <a:solidFill>
              <a:srgbClr val="66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Freeform 114"/>
            <p:cNvSpPr>
              <a:spLocks/>
            </p:cNvSpPr>
            <p:nvPr/>
          </p:nvSpPr>
          <p:spPr bwMode="auto">
            <a:xfrm>
              <a:off x="-14" y="597"/>
              <a:ext cx="75" cy="35"/>
            </a:xfrm>
            <a:custGeom>
              <a:avLst/>
              <a:gdLst>
                <a:gd name="T0" fmla="*/ 0 w 75"/>
                <a:gd name="T1" fmla="*/ 10 h 35"/>
                <a:gd name="T2" fmla="*/ 0 w 75"/>
                <a:gd name="T3" fmla="*/ 10 h 35"/>
                <a:gd name="T4" fmla="*/ 11 w 75"/>
                <a:gd name="T5" fmla="*/ 11 h 35"/>
                <a:gd name="T6" fmla="*/ 22 w 75"/>
                <a:gd name="T7" fmla="*/ 14 h 35"/>
                <a:gd name="T8" fmla="*/ 32 w 75"/>
                <a:gd name="T9" fmla="*/ 16 h 35"/>
                <a:gd name="T10" fmla="*/ 40 w 75"/>
                <a:gd name="T11" fmla="*/ 19 h 35"/>
                <a:gd name="T12" fmla="*/ 48 w 75"/>
                <a:gd name="T13" fmla="*/ 22 h 35"/>
                <a:gd name="T14" fmla="*/ 56 w 75"/>
                <a:gd name="T15" fmla="*/ 26 h 35"/>
                <a:gd name="T16" fmla="*/ 61 w 75"/>
                <a:gd name="T17" fmla="*/ 31 h 35"/>
                <a:gd name="T18" fmla="*/ 69 w 75"/>
                <a:gd name="T19" fmla="*/ 35 h 35"/>
                <a:gd name="T20" fmla="*/ 75 w 75"/>
                <a:gd name="T21" fmla="*/ 29 h 35"/>
                <a:gd name="T22" fmla="*/ 67 w 75"/>
                <a:gd name="T23" fmla="*/ 21 h 35"/>
                <a:gd name="T24" fmla="*/ 59 w 75"/>
                <a:gd name="T25" fmla="*/ 16 h 35"/>
                <a:gd name="T26" fmla="*/ 51 w 75"/>
                <a:gd name="T27" fmla="*/ 13 h 35"/>
                <a:gd name="T28" fmla="*/ 43 w 75"/>
                <a:gd name="T29" fmla="*/ 10 h 35"/>
                <a:gd name="T30" fmla="*/ 32 w 75"/>
                <a:gd name="T31" fmla="*/ 6 h 35"/>
                <a:gd name="T32" fmla="*/ 22 w 75"/>
                <a:gd name="T33" fmla="*/ 5 h 35"/>
                <a:gd name="T34" fmla="*/ 11 w 75"/>
                <a:gd name="T35" fmla="*/ 1 h 35"/>
                <a:gd name="T36" fmla="*/ 0 w 75"/>
                <a:gd name="T37" fmla="*/ 0 h 35"/>
                <a:gd name="T38" fmla="*/ 0 w 75"/>
                <a:gd name="T39" fmla="*/ 0 h 35"/>
                <a:gd name="T40" fmla="*/ 0 w 75"/>
                <a:gd name="T41" fmla="*/ 10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35"/>
                <a:gd name="T65" fmla="*/ 75 w 75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35">
                  <a:moveTo>
                    <a:pt x="0" y="10"/>
                  </a:moveTo>
                  <a:lnTo>
                    <a:pt x="0" y="10"/>
                  </a:lnTo>
                  <a:lnTo>
                    <a:pt x="11" y="11"/>
                  </a:lnTo>
                  <a:lnTo>
                    <a:pt x="22" y="14"/>
                  </a:lnTo>
                  <a:lnTo>
                    <a:pt x="32" y="16"/>
                  </a:lnTo>
                  <a:lnTo>
                    <a:pt x="40" y="19"/>
                  </a:lnTo>
                  <a:lnTo>
                    <a:pt x="48" y="22"/>
                  </a:lnTo>
                  <a:lnTo>
                    <a:pt x="56" y="26"/>
                  </a:lnTo>
                  <a:lnTo>
                    <a:pt x="61" y="31"/>
                  </a:lnTo>
                  <a:lnTo>
                    <a:pt x="69" y="35"/>
                  </a:lnTo>
                  <a:lnTo>
                    <a:pt x="75" y="29"/>
                  </a:lnTo>
                  <a:lnTo>
                    <a:pt x="67" y="21"/>
                  </a:lnTo>
                  <a:lnTo>
                    <a:pt x="59" y="16"/>
                  </a:lnTo>
                  <a:lnTo>
                    <a:pt x="51" y="13"/>
                  </a:lnTo>
                  <a:lnTo>
                    <a:pt x="43" y="10"/>
                  </a:lnTo>
                  <a:lnTo>
                    <a:pt x="32" y="6"/>
                  </a:lnTo>
                  <a:lnTo>
                    <a:pt x="22" y="5"/>
                  </a:lnTo>
                  <a:lnTo>
                    <a:pt x="11" y="1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Freeform 115"/>
            <p:cNvSpPr>
              <a:spLocks/>
            </p:cNvSpPr>
            <p:nvPr/>
          </p:nvSpPr>
          <p:spPr bwMode="auto">
            <a:xfrm>
              <a:off x="-98" y="566"/>
              <a:ext cx="84" cy="41"/>
            </a:xfrm>
            <a:custGeom>
              <a:avLst/>
              <a:gdLst>
                <a:gd name="T0" fmla="*/ 0 w 84"/>
                <a:gd name="T1" fmla="*/ 0 h 41"/>
                <a:gd name="T2" fmla="*/ 0 w 84"/>
                <a:gd name="T3" fmla="*/ 0 h 41"/>
                <a:gd name="T4" fmla="*/ 4 w 84"/>
                <a:gd name="T5" fmla="*/ 11 h 41"/>
                <a:gd name="T6" fmla="*/ 12 w 84"/>
                <a:gd name="T7" fmla="*/ 21 h 41"/>
                <a:gd name="T8" fmla="*/ 21 w 84"/>
                <a:gd name="T9" fmla="*/ 29 h 41"/>
                <a:gd name="T10" fmla="*/ 33 w 84"/>
                <a:gd name="T11" fmla="*/ 32 h 41"/>
                <a:gd name="T12" fmla="*/ 45 w 84"/>
                <a:gd name="T13" fmla="*/ 36 h 41"/>
                <a:gd name="T14" fmla="*/ 58 w 84"/>
                <a:gd name="T15" fmla="*/ 37 h 41"/>
                <a:gd name="T16" fmla="*/ 71 w 84"/>
                <a:gd name="T17" fmla="*/ 39 h 41"/>
                <a:gd name="T18" fmla="*/ 84 w 84"/>
                <a:gd name="T19" fmla="*/ 41 h 41"/>
                <a:gd name="T20" fmla="*/ 84 w 84"/>
                <a:gd name="T21" fmla="*/ 31 h 41"/>
                <a:gd name="T22" fmla="*/ 71 w 84"/>
                <a:gd name="T23" fmla="*/ 29 h 41"/>
                <a:gd name="T24" fmla="*/ 58 w 84"/>
                <a:gd name="T25" fmla="*/ 28 h 41"/>
                <a:gd name="T26" fmla="*/ 45 w 84"/>
                <a:gd name="T27" fmla="*/ 26 h 41"/>
                <a:gd name="T28" fmla="*/ 36 w 84"/>
                <a:gd name="T29" fmla="*/ 23 h 41"/>
                <a:gd name="T30" fmla="*/ 25 w 84"/>
                <a:gd name="T31" fmla="*/ 19 h 41"/>
                <a:gd name="T32" fmla="*/ 18 w 84"/>
                <a:gd name="T33" fmla="*/ 15 h 41"/>
                <a:gd name="T34" fmla="*/ 13 w 84"/>
                <a:gd name="T35" fmla="*/ 8 h 41"/>
                <a:gd name="T36" fmla="*/ 13 w 84"/>
                <a:gd name="T37" fmla="*/ 0 h 41"/>
                <a:gd name="T38" fmla="*/ 13 w 84"/>
                <a:gd name="T39" fmla="*/ 0 h 41"/>
                <a:gd name="T40" fmla="*/ 0 w 84"/>
                <a:gd name="T41" fmla="*/ 0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1"/>
                <a:gd name="T65" fmla="*/ 84 w 84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1">
                  <a:moveTo>
                    <a:pt x="0" y="0"/>
                  </a:moveTo>
                  <a:lnTo>
                    <a:pt x="0" y="0"/>
                  </a:lnTo>
                  <a:lnTo>
                    <a:pt x="4" y="11"/>
                  </a:lnTo>
                  <a:lnTo>
                    <a:pt x="12" y="21"/>
                  </a:lnTo>
                  <a:lnTo>
                    <a:pt x="21" y="29"/>
                  </a:lnTo>
                  <a:lnTo>
                    <a:pt x="33" y="32"/>
                  </a:lnTo>
                  <a:lnTo>
                    <a:pt x="45" y="36"/>
                  </a:lnTo>
                  <a:lnTo>
                    <a:pt x="58" y="37"/>
                  </a:lnTo>
                  <a:lnTo>
                    <a:pt x="71" y="39"/>
                  </a:lnTo>
                  <a:lnTo>
                    <a:pt x="84" y="41"/>
                  </a:lnTo>
                  <a:lnTo>
                    <a:pt x="84" y="31"/>
                  </a:lnTo>
                  <a:lnTo>
                    <a:pt x="71" y="29"/>
                  </a:lnTo>
                  <a:lnTo>
                    <a:pt x="58" y="28"/>
                  </a:lnTo>
                  <a:lnTo>
                    <a:pt x="45" y="26"/>
                  </a:lnTo>
                  <a:lnTo>
                    <a:pt x="36" y="23"/>
                  </a:lnTo>
                  <a:lnTo>
                    <a:pt x="25" y="19"/>
                  </a:lnTo>
                  <a:lnTo>
                    <a:pt x="18" y="15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Freeform 116"/>
            <p:cNvSpPr>
              <a:spLocks/>
            </p:cNvSpPr>
            <p:nvPr/>
          </p:nvSpPr>
          <p:spPr bwMode="auto">
            <a:xfrm>
              <a:off x="-98" y="311"/>
              <a:ext cx="13" cy="255"/>
            </a:xfrm>
            <a:custGeom>
              <a:avLst/>
              <a:gdLst>
                <a:gd name="T0" fmla="*/ 0 w 13"/>
                <a:gd name="T1" fmla="*/ 0 h 255"/>
                <a:gd name="T2" fmla="*/ 0 w 13"/>
                <a:gd name="T3" fmla="*/ 0 h 255"/>
                <a:gd name="T4" fmla="*/ 0 w 13"/>
                <a:gd name="T5" fmla="*/ 255 h 255"/>
                <a:gd name="T6" fmla="*/ 13 w 13"/>
                <a:gd name="T7" fmla="*/ 255 h 255"/>
                <a:gd name="T8" fmla="*/ 13 w 13"/>
                <a:gd name="T9" fmla="*/ 0 h 255"/>
                <a:gd name="T10" fmla="*/ 13 w 13"/>
                <a:gd name="T11" fmla="*/ 0 h 255"/>
                <a:gd name="T12" fmla="*/ 0 w 13"/>
                <a:gd name="T13" fmla="*/ 0 h 2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255"/>
                <a:gd name="T23" fmla="*/ 13 w 13"/>
                <a:gd name="T24" fmla="*/ 255 h 2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255">
                  <a:moveTo>
                    <a:pt x="0" y="0"/>
                  </a:moveTo>
                  <a:lnTo>
                    <a:pt x="0" y="0"/>
                  </a:lnTo>
                  <a:lnTo>
                    <a:pt x="0" y="255"/>
                  </a:lnTo>
                  <a:lnTo>
                    <a:pt x="13" y="255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Freeform 117"/>
            <p:cNvSpPr>
              <a:spLocks/>
            </p:cNvSpPr>
            <p:nvPr/>
          </p:nvSpPr>
          <p:spPr bwMode="auto">
            <a:xfrm>
              <a:off x="-98" y="268"/>
              <a:ext cx="84" cy="43"/>
            </a:xfrm>
            <a:custGeom>
              <a:avLst/>
              <a:gdLst>
                <a:gd name="T0" fmla="*/ 84 w 84"/>
                <a:gd name="T1" fmla="*/ 0 h 43"/>
                <a:gd name="T2" fmla="*/ 84 w 84"/>
                <a:gd name="T3" fmla="*/ 0 h 43"/>
                <a:gd name="T4" fmla="*/ 71 w 84"/>
                <a:gd name="T5" fmla="*/ 2 h 43"/>
                <a:gd name="T6" fmla="*/ 58 w 84"/>
                <a:gd name="T7" fmla="*/ 5 h 43"/>
                <a:gd name="T8" fmla="*/ 45 w 84"/>
                <a:gd name="T9" fmla="*/ 7 h 43"/>
                <a:gd name="T10" fmla="*/ 33 w 84"/>
                <a:gd name="T11" fmla="*/ 10 h 43"/>
                <a:gd name="T12" fmla="*/ 21 w 84"/>
                <a:gd name="T13" fmla="*/ 13 h 43"/>
                <a:gd name="T14" fmla="*/ 12 w 84"/>
                <a:gd name="T15" fmla="*/ 22 h 43"/>
                <a:gd name="T16" fmla="*/ 4 w 84"/>
                <a:gd name="T17" fmla="*/ 31 h 43"/>
                <a:gd name="T18" fmla="*/ 0 w 84"/>
                <a:gd name="T19" fmla="*/ 43 h 43"/>
                <a:gd name="T20" fmla="*/ 13 w 84"/>
                <a:gd name="T21" fmla="*/ 43 h 43"/>
                <a:gd name="T22" fmla="*/ 13 w 84"/>
                <a:gd name="T23" fmla="*/ 34 h 43"/>
                <a:gd name="T24" fmla="*/ 18 w 84"/>
                <a:gd name="T25" fmla="*/ 28 h 43"/>
                <a:gd name="T26" fmla="*/ 25 w 84"/>
                <a:gd name="T27" fmla="*/ 23 h 43"/>
                <a:gd name="T28" fmla="*/ 36 w 84"/>
                <a:gd name="T29" fmla="*/ 20 h 43"/>
                <a:gd name="T30" fmla="*/ 45 w 84"/>
                <a:gd name="T31" fmla="*/ 17 h 43"/>
                <a:gd name="T32" fmla="*/ 58 w 84"/>
                <a:gd name="T33" fmla="*/ 15 h 43"/>
                <a:gd name="T34" fmla="*/ 71 w 84"/>
                <a:gd name="T35" fmla="*/ 12 h 43"/>
                <a:gd name="T36" fmla="*/ 84 w 84"/>
                <a:gd name="T37" fmla="*/ 10 h 43"/>
                <a:gd name="T38" fmla="*/ 84 w 84"/>
                <a:gd name="T39" fmla="*/ 10 h 43"/>
                <a:gd name="T40" fmla="*/ 84 w 84"/>
                <a:gd name="T41" fmla="*/ 0 h 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3"/>
                <a:gd name="T65" fmla="*/ 84 w 84"/>
                <a:gd name="T66" fmla="*/ 43 h 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3">
                  <a:moveTo>
                    <a:pt x="84" y="0"/>
                  </a:moveTo>
                  <a:lnTo>
                    <a:pt x="84" y="0"/>
                  </a:lnTo>
                  <a:lnTo>
                    <a:pt x="71" y="2"/>
                  </a:lnTo>
                  <a:lnTo>
                    <a:pt x="58" y="5"/>
                  </a:lnTo>
                  <a:lnTo>
                    <a:pt x="45" y="7"/>
                  </a:lnTo>
                  <a:lnTo>
                    <a:pt x="33" y="10"/>
                  </a:lnTo>
                  <a:lnTo>
                    <a:pt x="21" y="13"/>
                  </a:lnTo>
                  <a:lnTo>
                    <a:pt x="12" y="22"/>
                  </a:lnTo>
                  <a:lnTo>
                    <a:pt x="4" y="31"/>
                  </a:lnTo>
                  <a:lnTo>
                    <a:pt x="0" y="43"/>
                  </a:lnTo>
                  <a:lnTo>
                    <a:pt x="13" y="43"/>
                  </a:lnTo>
                  <a:lnTo>
                    <a:pt x="13" y="34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6" y="20"/>
                  </a:lnTo>
                  <a:lnTo>
                    <a:pt x="45" y="17"/>
                  </a:lnTo>
                  <a:lnTo>
                    <a:pt x="58" y="15"/>
                  </a:lnTo>
                  <a:lnTo>
                    <a:pt x="71" y="12"/>
                  </a:lnTo>
                  <a:lnTo>
                    <a:pt x="84" y="1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Freeform 118"/>
            <p:cNvSpPr>
              <a:spLocks/>
            </p:cNvSpPr>
            <p:nvPr/>
          </p:nvSpPr>
          <p:spPr bwMode="auto">
            <a:xfrm>
              <a:off x="-14" y="233"/>
              <a:ext cx="78" cy="45"/>
            </a:xfrm>
            <a:custGeom>
              <a:avLst/>
              <a:gdLst>
                <a:gd name="T0" fmla="*/ 78 w 78"/>
                <a:gd name="T1" fmla="*/ 14 h 45"/>
                <a:gd name="T2" fmla="*/ 69 w 78"/>
                <a:gd name="T3" fmla="*/ 11 h 45"/>
                <a:gd name="T4" fmla="*/ 61 w 78"/>
                <a:gd name="T5" fmla="*/ 16 h 45"/>
                <a:gd name="T6" fmla="*/ 56 w 78"/>
                <a:gd name="T7" fmla="*/ 21 h 45"/>
                <a:gd name="T8" fmla="*/ 48 w 78"/>
                <a:gd name="T9" fmla="*/ 24 h 45"/>
                <a:gd name="T10" fmla="*/ 40 w 78"/>
                <a:gd name="T11" fmla="*/ 27 h 45"/>
                <a:gd name="T12" fmla="*/ 32 w 78"/>
                <a:gd name="T13" fmla="*/ 31 h 45"/>
                <a:gd name="T14" fmla="*/ 22 w 78"/>
                <a:gd name="T15" fmla="*/ 32 h 45"/>
                <a:gd name="T16" fmla="*/ 11 w 78"/>
                <a:gd name="T17" fmla="*/ 34 h 45"/>
                <a:gd name="T18" fmla="*/ 0 w 78"/>
                <a:gd name="T19" fmla="*/ 35 h 45"/>
                <a:gd name="T20" fmla="*/ 0 w 78"/>
                <a:gd name="T21" fmla="*/ 45 h 45"/>
                <a:gd name="T22" fmla="*/ 11 w 78"/>
                <a:gd name="T23" fmla="*/ 44 h 45"/>
                <a:gd name="T24" fmla="*/ 22 w 78"/>
                <a:gd name="T25" fmla="*/ 42 h 45"/>
                <a:gd name="T26" fmla="*/ 32 w 78"/>
                <a:gd name="T27" fmla="*/ 40 h 45"/>
                <a:gd name="T28" fmla="*/ 43 w 78"/>
                <a:gd name="T29" fmla="*/ 37 h 45"/>
                <a:gd name="T30" fmla="*/ 51 w 78"/>
                <a:gd name="T31" fmla="*/ 34 h 45"/>
                <a:gd name="T32" fmla="*/ 59 w 78"/>
                <a:gd name="T33" fmla="*/ 31 h 45"/>
                <a:gd name="T34" fmla="*/ 67 w 78"/>
                <a:gd name="T35" fmla="*/ 26 h 45"/>
                <a:gd name="T36" fmla="*/ 75 w 78"/>
                <a:gd name="T37" fmla="*/ 18 h 45"/>
                <a:gd name="T38" fmla="*/ 66 w 78"/>
                <a:gd name="T39" fmla="*/ 14 h 45"/>
                <a:gd name="T40" fmla="*/ 78 w 78"/>
                <a:gd name="T41" fmla="*/ 14 h 45"/>
                <a:gd name="T42" fmla="*/ 78 w 78"/>
                <a:gd name="T43" fmla="*/ 0 h 45"/>
                <a:gd name="T44" fmla="*/ 69 w 78"/>
                <a:gd name="T45" fmla="*/ 11 h 45"/>
                <a:gd name="T46" fmla="*/ 78 w 78"/>
                <a:gd name="T47" fmla="*/ 14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8"/>
                <a:gd name="T73" fmla="*/ 0 h 45"/>
                <a:gd name="T74" fmla="*/ 78 w 78"/>
                <a:gd name="T75" fmla="*/ 45 h 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8" h="45">
                  <a:moveTo>
                    <a:pt x="78" y="14"/>
                  </a:moveTo>
                  <a:lnTo>
                    <a:pt x="69" y="11"/>
                  </a:lnTo>
                  <a:lnTo>
                    <a:pt x="61" y="16"/>
                  </a:lnTo>
                  <a:lnTo>
                    <a:pt x="56" y="21"/>
                  </a:lnTo>
                  <a:lnTo>
                    <a:pt x="48" y="24"/>
                  </a:lnTo>
                  <a:lnTo>
                    <a:pt x="40" y="27"/>
                  </a:lnTo>
                  <a:lnTo>
                    <a:pt x="32" y="31"/>
                  </a:lnTo>
                  <a:lnTo>
                    <a:pt x="22" y="32"/>
                  </a:lnTo>
                  <a:lnTo>
                    <a:pt x="11" y="34"/>
                  </a:lnTo>
                  <a:lnTo>
                    <a:pt x="0" y="35"/>
                  </a:lnTo>
                  <a:lnTo>
                    <a:pt x="0" y="45"/>
                  </a:lnTo>
                  <a:lnTo>
                    <a:pt x="11" y="44"/>
                  </a:lnTo>
                  <a:lnTo>
                    <a:pt x="22" y="42"/>
                  </a:lnTo>
                  <a:lnTo>
                    <a:pt x="32" y="40"/>
                  </a:lnTo>
                  <a:lnTo>
                    <a:pt x="43" y="37"/>
                  </a:lnTo>
                  <a:lnTo>
                    <a:pt x="51" y="34"/>
                  </a:lnTo>
                  <a:lnTo>
                    <a:pt x="59" y="31"/>
                  </a:lnTo>
                  <a:lnTo>
                    <a:pt x="67" y="26"/>
                  </a:lnTo>
                  <a:lnTo>
                    <a:pt x="75" y="18"/>
                  </a:lnTo>
                  <a:lnTo>
                    <a:pt x="66" y="14"/>
                  </a:lnTo>
                  <a:lnTo>
                    <a:pt x="78" y="14"/>
                  </a:lnTo>
                  <a:lnTo>
                    <a:pt x="78" y="0"/>
                  </a:lnTo>
                  <a:lnTo>
                    <a:pt x="69" y="11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8" name="Freeform 119"/>
            <p:cNvSpPr>
              <a:spLocks/>
            </p:cNvSpPr>
            <p:nvPr/>
          </p:nvSpPr>
          <p:spPr bwMode="auto">
            <a:xfrm>
              <a:off x="52" y="247"/>
              <a:ext cx="12" cy="397"/>
            </a:xfrm>
            <a:custGeom>
              <a:avLst/>
              <a:gdLst>
                <a:gd name="T0" fmla="*/ 3 w 12"/>
                <a:gd name="T1" fmla="*/ 385 h 397"/>
                <a:gd name="T2" fmla="*/ 12 w 12"/>
                <a:gd name="T3" fmla="*/ 382 h 397"/>
                <a:gd name="T4" fmla="*/ 12 w 12"/>
                <a:gd name="T5" fmla="*/ 0 h 397"/>
                <a:gd name="T6" fmla="*/ 0 w 12"/>
                <a:gd name="T7" fmla="*/ 0 h 397"/>
                <a:gd name="T8" fmla="*/ 0 w 12"/>
                <a:gd name="T9" fmla="*/ 382 h 397"/>
                <a:gd name="T10" fmla="*/ 9 w 12"/>
                <a:gd name="T11" fmla="*/ 379 h 397"/>
                <a:gd name="T12" fmla="*/ 3 w 12"/>
                <a:gd name="T13" fmla="*/ 385 h 397"/>
                <a:gd name="T14" fmla="*/ 12 w 12"/>
                <a:gd name="T15" fmla="*/ 397 h 397"/>
                <a:gd name="T16" fmla="*/ 12 w 12"/>
                <a:gd name="T17" fmla="*/ 382 h 397"/>
                <a:gd name="T18" fmla="*/ 3 w 12"/>
                <a:gd name="T19" fmla="*/ 385 h 3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397"/>
                <a:gd name="T32" fmla="*/ 12 w 12"/>
                <a:gd name="T33" fmla="*/ 397 h 3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397">
                  <a:moveTo>
                    <a:pt x="3" y="385"/>
                  </a:moveTo>
                  <a:lnTo>
                    <a:pt x="12" y="38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82"/>
                  </a:lnTo>
                  <a:lnTo>
                    <a:pt x="9" y="379"/>
                  </a:lnTo>
                  <a:lnTo>
                    <a:pt x="3" y="385"/>
                  </a:lnTo>
                  <a:lnTo>
                    <a:pt x="12" y="397"/>
                  </a:lnTo>
                  <a:lnTo>
                    <a:pt x="12" y="382"/>
                  </a:lnTo>
                  <a:lnTo>
                    <a:pt x="3" y="3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89" name="Rectangle 120"/>
            <p:cNvSpPr>
              <a:spLocks noChangeArrowheads="1"/>
            </p:cNvSpPr>
            <p:nvPr/>
          </p:nvSpPr>
          <p:spPr bwMode="auto">
            <a:xfrm>
              <a:off x="196" y="361"/>
              <a:ext cx="2412" cy="36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>
                <a:latin typeface=".VnAristote" pitchFamily="34" charset="0"/>
              </a:endParaRPr>
            </a:p>
          </p:txBody>
        </p:sp>
        <p:sp>
          <p:nvSpPr>
            <p:cNvPr id="31890" name="Freeform 121"/>
            <p:cNvSpPr>
              <a:spLocks/>
            </p:cNvSpPr>
            <p:nvPr/>
          </p:nvSpPr>
          <p:spPr bwMode="auto">
            <a:xfrm>
              <a:off x="2601" y="354"/>
              <a:ext cx="13" cy="3704"/>
            </a:xfrm>
            <a:custGeom>
              <a:avLst/>
              <a:gdLst>
                <a:gd name="T0" fmla="*/ 7 w 13"/>
                <a:gd name="T1" fmla="*/ 13 h 3704"/>
                <a:gd name="T2" fmla="*/ 0 w 13"/>
                <a:gd name="T3" fmla="*/ 7 h 3704"/>
                <a:gd name="T4" fmla="*/ 0 w 13"/>
                <a:gd name="T5" fmla="*/ 3704 h 3704"/>
                <a:gd name="T6" fmla="*/ 13 w 13"/>
                <a:gd name="T7" fmla="*/ 3704 h 3704"/>
                <a:gd name="T8" fmla="*/ 13 w 13"/>
                <a:gd name="T9" fmla="*/ 7 h 3704"/>
                <a:gd name="T10" fmla="*/ 7 w 13"/>
                <a:gd name="T11" fmla="*/ 0 h 3704"/>
                <a:gd name="T12" fmla="*/ 13 w 13"/>
                <a:gd name="T13" fmla="*/ 7 h 3704"/>
                <a:gd name="T14" fmla="*/ 13 w 13"/>
                <a:gd name="T15" fmla="*/ 0 h 3704"/>
                <a:gd name="T16" fmla="*/ 7 w 13"/>
                <a:gd name="T17" fmla="*/ 0 h 3704"/>
                <a:gd name="T18" fmla="*/ 7 w 13"/>
                <a:gd name="T19" fmla="*/ 13 h 3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704"/>
                <a:gd name="T32" fmla="*/ 13 w 13"/>
                <a:gd name="T33" fmla="*/ 3704 h 37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704">
                  <a:moveTo>
                    <a:pt x="7" y="13"/>
                  </a:moveTo>
                  <a:lnTo>
                    <a:pt x="0" y="7"/>
                  </a:lnTo>
                  <a:lnTo>
                    <a:pt x="0" y="3704"/>
                  </a:lnTo>
                  <a:lnTo>
                    <a:pt x="13" y="3704"/>
                  </a:lnTo>
                  <a:lnTo>
                    <a:pt x="13" y="7"/>
                  </a:lnTo>
                  <a:lnTo>
                    <a:pt x="7" y="0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1" name="Freeform 122"/>
            <p:cNvSpPr>
              <a:spLocks/>
            </p:cNvSpPr>
            <p:nvPr/>
          </p:nvSpPr>
          <p:spPr bwMode="auto">
            <a:xfrm>
              <a:off x="189" y="354"/>
              <a:ext cx="2419" cy="13"/>
            </a:xfrm>
            <a:custGeom>
              <a:avLst/>
              <a:gdLst>
                <a:gd name="T0" fmla="*/ 13 w 2419"/>
                <a:gd name="T1" fmla="*/ 7 h 13"/>
                <a:gd name="T2" fmla="*/ 7 w 2419"/>
                <a:gd name="T3" fmla="*/ 13 h 13"/>
                <a:gd name="T4" fmla="*/ 2419 w 2419"/>
                <a:gd name="T5" fmla="*/ 13 h 13"/>
                <a:gd name="T6" fmla="*/ 2419 w 2419"/>
                <a:gd name="T7" fmla="*/ 0 h 13"/>
                <a:gd name="T8" fmla="*/ 7 w 2419"/>
                <a:gd name="T9" fmla="*/ 0 h 13"/>
                <a:gd name="T10" fmla="*/ 0 w 2419"/>
                <a:gd name="T11" fmla="*/ 7 h 13"/>
                <a:gd name="T12" fmla="*/ 7 w 2419"/>
                <a:gd name="T13" fmla="*/ 0 h 13"/>
                <a:gd name="T14" fmla="*/ 0 w 2419"/>
                <a:gd name="T15" fmla="*/ 0 h 13"/>
                <a:gd name="T16" fmla="*/ 0 w 2419"/>
                <a:gd name="T17" fmla="*/ 7 h 13"/>
                <a:gd name="T18" fmla="*/ 13 w 2419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9"/>
                <a:gd name="T31" fmla="*/ 0 h 13"/>
                <a:gd name="T32" fmla="*/ 2419 w 2419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9" h="13">
                  <a:moveTo>
                    <a:pt x="13" y="7"/>
                  </a:moveTo>
                  <a:lnTo>
                    <a:pt x="7" y="13"/>
                  </a:lnTo>
                  <a:lnTo>
                    <a:pt x="2419" y="13"/>
                  </a:lnTo>
                  <a:lnTo>
                    <a:pt x="241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2" name="Freeform 123"/>
            <p:cNvSpPr>
              <a:spLocks/>
            </p:cNvSpPr>
            <p:nvPr/>
          </p:nvSpPr>
          <p:spPr bwMode="auto">
            <a:xfrm>
              <a:off x="189" y="361"/>
              <a:ext cx="13" cy="3703"/>
            </a:xfrm>
            <a:custGeom>
              <a:avLst/>
              <a:gdLst>
                <a:gd name="T0" fmla="*/ 7 w 13"/>
                <a:gd name="T1" fmla="*/ 3691 h 3703"/>
                <a:gd name="T2" fmla="*/ 13 w 13"/>
                <a:gd name="T3" fmla="*/ 3697 h 3703"/>
                <a:gd name="T4" fmla="*/ 13 w 13"/>
                <a:gd name="T5" fmla="*/ 0 h 3703"/>
                <a:gd name="T6" fmla="*/ 0 w 13"/>
                <a:gd name="T7" fmla="*/ 0 h 3703"/>
                <a:gd name="T8" fmla="*/ 0 w 13"/>
                <a:gd name="T9" fmla="*/ 3697 h 3703"/>
                <a:gd name="T10" fmla="*/ 7 w 13"/>
                <a:gd name="T11" fmla="*/ 3703 h 3703"/>
                <a:gd name="T12" fmla="*/ 0 w 13"/>
                <a:gd name="T13" fmla="*/ 3697 h 3703"/>
                <a:gd name="T14" fmla="*/ 0 w 13"/>
                <a:gd name="T15" fmla="*/ 3703 h 3703"/>
                <a:gd name="T16" fmla="*/ 7 w 13"/>
                <a:gd name="T17" fmla="*/ 3703 h 3703"/>
                <a:gd name="T18" fmla="*/ 7 w 13"/>
                <a:gd name="T19" fmla="*/ 3691 h 37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703"/>
                <a:gd name="T32" fmla="*/ 13 w 13"/>
                <a:gd name="T33" fmla="*/ 3703 h 37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703">
                  <a:moveTo>
                    <a:pt x="7" y="3691"/>
                  </a:moveTo>
                  <a:lnTo>
                    <a:pt x="13" y="369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697"/>
                  </a:lnTo>
                  <a:lnTo>
                    <a:pt x="7" y="3703"/>
                  </a:lnTo>
                  <a:lnTo>
                    <a:pt x="0" y="3697"/>
                  </a:lnTo>
                  <a:lnTo>
                    <a:pt x="0" y="3703"/>
                  </a:lnTo>
                  <a:lnTo>
                    <a:pt x="7" y="3703"/>
                  </a:lnTo>
                  <a:lnTo>
                    <a:pt x="7" y="3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3" name="Freeform 124"/>
            <p:cNvSpPr>
              <a:spLocks/>
            </p:cNvSpPr>
            <p:nvPr/>
          </p:nvSpPr>
          <p:spPr bwMode="auto">
            <a:xfrm>
              <a:off x="196" y="4052"/>
              <a:ext cx="2418" cy="12"/>
            </a:xfrm>
            <a:custGeom>
              <a:avLst/>
              <a:gdLst>
                <a:gd name="T0" fmla="*/ 2405 w 2418"/>
                <a:gd name="T1" fmla="*/ 6 h 12"/>
                <a:gd name="T2" fmla="*/ 2412 w 2418"/>
                <a:gd name="T3" fmla="*/ 0 h 12"/>
                <a:gd name="T4" fmla="*/ 0 w 2418"/>
                <a:gd name="T5" fmla="*/ 0 h 12"/>
                <a:gd name="T6" fmla="*/ 0 w 2418"/>
                <a:gd name="T7" fmla="*/ 12 h 12"/>
                <a:gd name="T8" fmla="*/ 2412 w 2418"/>
                <a:gd name="T9" fmla="*/ 12 h 12"/>
                <a:gd name="T10" fmla="*/ 2418 w 2418"/>
                <a:gd name="T11" fmla="*/ 6 h 12"/>
                <a:gd name="T12" fmla="*/ 2412 w 2418"/>
                <a:gd name="T13" fmla="*/ 12 h 12"/>
                <a:gd name="T14" fmla="*/ 2418 w 2418"/>
                <a:gd name="T15" fmla="*/ 12 h 12"/>
                <a:gd name="T16" fmla="*/ 2418 w 2418"/>
                <a:gd name="T17" fmla="*/ 6 h 12"/>
                <a:gd name="T18" fmla="*/ 2405 w 2418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18"/>
                <a:gd name="T31" fmla="*/ 0 h 12"/>
                <a:gd name="T32" fmla="*/ 2418 w 2418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18" h="12">
                  <a:moveTo>
                    <a:pt x="2405" y="6"/>
                  </a:moveTo>
                  <a:lnTo>
                    <a:pt x="2412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412" y="12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418" y="12"/>
                  </a:lnTo>
                  <a:lnTo>
                    <a:pt x="2418" y="6"/>
                  </a:lnTo>
                  <a:lnTo>
                    <a:pt x="240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4" name="Rectangle 125"/>
            <p:cNvSpPr>
              <a:spLocks noChangeArrowheads="1"/>
            </p:cNvSpPr>
            <p:nvPr/>
          </p:nvSpPr>
          <p:spPr bwMode="auto">
            <a:xfrm>
              <a:off x="2861" y="361"/>
              <a:ext cx="2425" cy="36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3600">
                <a:latin typeface=".VnAristote" pitchFamily="34" charset="0"/>
              </a:endParaRPr>
            </a:p>
          </p:txBody>
        </p:sp>
        <p:sp>
          <p:nvSpPr>
            <p:cNvPr id="31895" name="Freeform 126"/>
            <p:cNvSpPr>
              <a:spLocks/>
            </p:cNvSpPr>
            <p:nvPr/>
          </p:nvSpPr>
          <p:spPr bwMode="auto">
            <a:xfrm>
              <a:off x="5279" y="354"/>
              <a:ext cx="13" cy="3704"/>
            </a:xfrm>
            <a:custGeom>
              <a:avLst/>
              <a:gdLst>
                <a:gd name="T0" fmla="*/ 7 w 13"/>
                <a:gd name="T1" fmla="*/ 13 h 3704"/>
                <a:gd name="T2" fmla="*/ 0 w 13"/>
                <a:gd name="T3" fmla="*/ 7 h 3704"/>
                <a:gd name="T4" fmla="*/ 0 w 13"/>
                <a:gd name="T5" fmla="*/ 3704 h 3704"/>
                <a:gd name="T6" fmla="*/ 13 w 13"/>
                <a:gd name="T7" fmla="*/ 3704 h 3704"/>
                <a:gd name="T8" fmla="*/ 13 w 13"/>
                <a:gd name="T9" fmla="*/ 7 h 3704"/>
                <a:gd name="T10" fmla="*/ 7 w 13"/>
                <a:gd name="T11" fmla="*/ 0 h 3704"/>
                <a:gd name="T12" fmla="*/ 13 w 13"/>
                <a:gd name="T13" fmla="*/ 7 h 3704"/>
                <a:gd name="T14" fmla="*/ 13 w 13"/>
                <a:gd name="T15" fmla="*/ 0 h 3704"/>
                <a:gd name="T16" fmla="*/ 7 w 13"/>
                <a:gd name="T17" fmla="*/ 0 h 3704"/>
                <a:gd name="T18" fmla="*/ 7 w 13"/>
                <a:gd name="T19" fmla="*/ 13 h 37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704"/>
                <a:gd name="T32" fmla="*/ 13 w 13"/>
                <a:gd name="T33" fmla="*/ 3704 h 370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704">
                  <a:moveTo>
                    <a:pt x="7" y="13"/>
                  </a:moveTo>
                  <a:lnTo>
                    <a:pt x="0" y="7"/>
                  </a:lnTo>
                  <a:lnTo>
                    <a:pt x="0" y="3704"/>
                  </a:lnTo>
                  <a:lnTo>
                    <a:pt x="13" y="3704"/>
                  </a:lnTo>
                  <a:lnTo>
                    <a:pt x="13" y="7"/>
                  </a:lnTo>
                  <a:lnTo>
                    <a:pt x="7" y="0"/>
                  </a:lnTo>
                  <a:lnTo>
                    <a:pt x="13" y="7"/>
                  </a:lnTo>
                  <a:lnTo>
                    <a:pt x="13" y="0"/>
                  </a:lnTo>
                  <a:lnTo>
                    <a:pt x="7" y="0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6" name="Freeform 127"/>
            <p:cNvSpPr>
              <a:spLocks/>
            </p:cNvSpPr>
            <p:nvPr/>
          </p:nvSpPr>
          <p:spPr bwMode="auto">
            <a:xfrm>
              <a:off x="2854" y="354"/>
              <a:ext cx="2432" cy="13"/>
            </a:xfrm>
            <a:custGeom>
              <a:avLst/>
              <a:gdLst>
                <a:gd name="T0" fmla="*/ 13 w 2432"/>
                <a:gd name="T1" fmla="*/ 7 h 13"/>
                <a:gd name="T2" fmla="*/ 7 w 2432"/>
                <a:gd name="T3" fmla="*/ 13 h 13"/>
                <a:gd name="T4" fmla="*/ 2432 w 2432"/>
                <a:gd name="T5" fmla="*/ 13 h 13"/>
                <a:gd name="T6" fmla="*/ 2432 w 2432"/>
                <a:gd name="T7" fmla="*/ 0 h 13"/>
                <a:gd name="T8" fmla="*/ 7 w 2432"/>
                <a:gd name="T9" fmla="*/ 0 h 13"/>
                <a:gd name="T10" fmla="*/ 0 w 2432"/>
                <a:gd name="T11" fmla="*/ 7 h 13"/>
                <a:gd name="T12" fmla="*/ 7 w 2432"/>
                <a:gd name="T13" fmla="*/ 0 h 13"/>
                <a:gd name="T14" fmla="*/ 0 w 2432"/>
                <a:gd name="T15" fmla="*/ 0 h 13"/>
                <a:gd name="T16" fmla="*/ 0 w 2432"/>
                <a:gd name="T17" fmla="*/ 7 h 13"/>
                <a:gd name="T18" fmla="*/ 13 w 2432"/>
                <a:gd name="T19" fmla="*/ 7 h 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2"/>
                <a:gd name="T31" fmla="*/ 0 h 13"/>
                <a:gd name="T32" fmla="*/ 2432 w 2432"/>
                <a:gd name="T33" fmla="*/ 13 h 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2" h="13">
                  <a:moveTo>
                    <a:pt x="13" y="7"/>
                  </a:moveTo>
                  <a:lnTo>
                    <a:pt x="7" y="13"/>
                  </a:lnTo>
                  <a:lnTo>
                    <a:pt x="2432" y="13"/>
                  </a:lnTo>
                  <a:lnTo>
                    <a:pt x="2432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7" name="Freeform 128"/>
            <p:cNvSpPr>
              <a:spLocks/>
            </p:cNvSpPr>
            <p:nvPr/>
          </p:nvSpPr>
          <p:spPr bwMode="auto">
            <a:xfrm>
              <a:off x="2854" y="361"/>
              <a:ext cx="13" cy="3703"/>
            </a:xfrm>
            <a:custGeom>
              <a:avLst/>
              <a:gdLst>
                <a:gd name="T0" fmla="*/ 7 w 13"/>
                <a:gd name="T1" fmla="*/ 3691 h 3703"/>
                <a:gd name="T2" fmla="*/ 13 w 13"/>
                <a:gd name="T3" fmla="*/ 3697 h 3703"/>
                <a:gd name="T4" fmla="*/ 13 w 13"/>
                <a:gd name="T5" fmla="*/ 0 h 3703"/>
                <a:gd name="T6" fmla="*/ 0 w 13"/>
                <a:gd name="T7" fmla="*/ 0 h 3703"/>
                <a:gd name="T8" fmla="*/ 0 w 13"/>
                <a:gd name="T9" fmla="*/ 3697 h 3703"/>
                <a:gd name="T10" fmla="*/ 7 w 13"/>
                <a:gd name="T11" fmla="*/ 3703 h 3703"/>
                <a:gd name="T12" fmla="*/ 0 w 13"/>
                <a:gd name="T13" fmla="*/ 3697 h 3703"/>
                <a:gd name="T14" fmla="*/ 0 w 13"/>
                <a:gd name="T15" fmla="*/ 3703 h 3703"/>
                <a:gd name="T16" fmla="*/ 7 w 13"/>
                <a:gd name="T17" fmla="*/ 3703 h 3703"/>
                <a:gd name="T18" fmla="*/ 7 w 13"/>
                <a:gd name="T19" fmla="*/ 3691 h 37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"/>
                <a:gd name="T31" fmla="*/ 0 h 3703"/>
                <a:gd name="T32" fmla="*/ 13 w 13"/>
                <a:gd name="T33" fmla="*/ 3703 h 37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" h="3703">
                  <a:moveTo>
                    <a:pt x="7" y="3691"/>
                  </a:moveTo>
                  <a:lnTo>
                    <a:pt x="13" y="3697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3697"/>
                  </a:lnTo>
                  <a:lnTo>
                    <a:pt x="7" y="3703"/>
                  </a:lnTo>
                  <a:lnTo>
                    <a:pt x="0" y="3697"/>
                  </a:lnTo>
                  <a:lnTo>
                    <a:pt x="0" y="3703"/>
                  </a:lnTo>
                  <a:lnTo>
                    <a:pt x="7" y="3703"/>
                  </a:lnTo>
                  <a:lnTo>
                    <a:pt x="7" y="3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8" name="Freeform 129"/>
            <p:cNvSpPr>
              <a:spLocks/>
            </p:cNvSpPr>
            <p:nvPr/>
          </p:nvSpPr>
          <p:spPr bwMode="auto">
            <a:xfrm>
              <a:off x="2861" y="4052"/>
              <a:ext cx="2431" cy="12"/>
            </a:xfrm>
            <a:custGeom>
              <a:avLst/>
              <a:gdLst>
                <a:gd name="T0" fmla="*/ 2418 w 2431"/>
                <a:gd name="T1" fmla="*/ 6 h 12"/>
                <a:gd name="T2" fmla="*/ 2425 w 2431"/>
                <a:gd name="T3" fmla="*/ 0 h 12"/>
                <a:gd name="T4" fmla="*/ 0 w 2431"/>
                <a:gd name="T5" fmla="*/ 0 h 12"/>
                <a:gd name="T6" fmla="*/ 0 w 2431"/>
                <a:gd name="T7" fmla="*/ 12 h 12"/>
                <a:gd name="T8" fmla="*/ 2425 w 2431"/>
                <a:gd name="T9" fmla="*/ 12 h 12"/>
                <a:gd name="T10" fmla="*/ 2431 w 2431"/>
                <a:gd name="T11" fmla="*/ 6 h 12"/>
                <a:gd name="T12" fmla="*/ 2425 w 2431"/>
                <a:gd name="T13" fmla="*/ 12 h 12"/>
                <a:gd name="T14" fmla="*/ 2431 w 2431"/>
                <a:gd name="T15" fmla="*/ 12 h 12"/>
                <a:gd name="T16" fmla="*/ 2431 w 2431"/>
                <a:gd name="T17" fmla="*/ 6 h 12"/>
                <a:gd name="T18" fmla="*/ 2418 w 2431"/>
                <a:gd name="T19" fmla="*/ 6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1"/>
                <a:gd name="T31" fmla="*/ 0 h 12"/>
                <a:gd name="T32" fmla="*/ 2431 w 2431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1" h="12">
                  <a:moveTo>
                    <a:pt x="2418" y="6"/>
                  </a:moveTo>
                  <a:lnTo>
                    <a:pt x="2425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425" y="12"/>
                  </a:lnTo>
                  <a:lnTo>
                    <a:pt x="2431" y="6"/>
                  </a:lnTo>
                  <a:lnTo>
                    <a:pt x="2425" y="12"/>
                  </a:lnTo>
                  <a:lnTo>
                    <a:pt x="2431" y="12"/>
                  </a:lnTo>
                  <a:lnTo>
                    <a:pt x="2431" y="6"/>
                  </a:lnTo>
                  <a:lnTo>
                    <a:pt x="24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99" name="Freeform 130"/>
            <p:cNvSpPr>
              <a:spLocks/>
            </p:cNvSpPr>
            <p:nvPr/>
          </p:nvSpPr>
          <p:spPr bwMode="auto">
            <a:xfrm>
              <a:off x="2572" y="4136"/>
              <a:ext cx="356" cy="106"/>
            </a:xfrm>
            <a:custGeom>
              <a:avLst/>
              <a:gdLst>
                <a:gd name="T0" fmla="*/ 356 w 356"/>
                <a:gd name="T1" fmla="*/ 92 h 106"/>
                <a:gd name="T2" fmla="*/ 342 w 356"/>
                <a:gd name="T3" fmla="*/ 80 h 106"/>
                <a:gd name="T4" fmla="*/ 321 w 356"/>
                <a:gd name="T5" fmla="*/ 68 h 106"/>
                <a:gd name="T6" fmla="*/ 297 w 356"/>
                <a:gd name="T7" fmla="*/ 51 h 106"/>
                <a:gd name="T8" fmla="*/ 271 w 356"/>
                <a:gd name="T9" fmla="*/ 37 h 106"/>
                <a:gd name="T10" fmla="*/ 242 w 356"/>
                <a:gd name="T11" fmla="*/ 22 h 106"/>
                <a:gd name="T12" fmla="*/ 215 w 356"/>
                <a:gd name="T13" fmla="*/ 11 h 106"/>
                <a:gd name="T14" fmla="*/ 190 w 356"/>
                <a:gd name="T15" fmla="*/ 3 h 106"/>
                <a:gd name="T16" fmla="*/ 167 w 356"/>
                <a:gd name="T17" fmla="*/ 0 h 106"/>
                <a:gd name="T18" fmla="*/ 146 w 356"/>
                <a:gd name="T19" fmla="*/ 1 h 106"/>
                <a:gd name="T20" fmla="*/ 125 w 356"/>
                <a:gd name="T21" fmla="*/ 8 h 106"/>
                <a:gd name="T22" fmla="*/ 106 w 356"/>
                <a:gd name="T23" fmla="*/ 16 h 106"/>
                <a:gd name="T24" fmla="*/ 85 w 356"/>
                <a:gd name="T25" fmla="*/ 29 h 106"/>
                <a:gd name="T26" fmla="*/ 66 w 356"/>
                <a:gd name="T27" fmla="*/ 42 h 106"/>
                <a:gd name="T28" fmla="*/ 45 w 356"/>
                <a:gd name="T29" fmla="*/ 58 h 106"/>
                <a:gd name="T30" fmla="*/ 23 w 356"/>
                <a:gd name="T31" fmla="*/ 74 h 106"/>
                <a:gd name="T32" fmla="*/ 0 w 356"/>
                <a:gd name="T33" fmla="*/ 92 h 106"/>
                <a:gd name="T34" fmla="*/ 2 w 356"/>
                <a:gd name="T35" fmla="*/ 95 h 106"/>
                <a:gd name="T36" fmla="*/ 8 w 356"/>
                <a:gd name="T37" fmla="*/ 98 h 106"/>
                <a:gd name="T38" fmla="*/ 21 w 356"/>
                <a:gd name="T39" fmla="*/ 97 h 106"/>
                <a:gd name="T40" fmla="*/ 39 w 356"/>
                <a:gd name="T41" fmla="*/ 84 h 106"/>
                <a:gd name="T42" fmla="*/ 52 w 356"/>
                <a:gd name="T43" fmla="*/ 72 h 106"/>
                <a:gd name="T44" fmla="*/ 66 w 356"/>
                <a:gd name="T45" fmla="*/ 63 h 106"/>
                <a:gd name="T46" fmla="*/ 81 w 356"/>
                <a:gd name="T47" fmla="*/ 53 h 106"/>
                <a:gd name="T48" fmla="*/ 97 w 356"/>
                <a:gd name="T49" fmla="*/ 43 h 106"/>
                <a:gd name="T50" fmla="*/ 114 w 356"/>
                <a:gd name="T51" fmla="*/ 37 h 106"/>
                <a:gd name="T52" fmla="*/ 132 w 356"/>
                <a:gd name="T53" fmla="*/ 32 h 106"/>
                <a:gd name="T54" fmla="*/ 148 w 356"/>
                <a:gd name="T55" fmla="*/ 29 h 106"/>
                <a:gd name="T56" fmla="*/ 164 w 356"/>
                <a:gd name="T57" fmla="*/ 27 h 106"/>
                <a:gd name="T58" fmla="*/ 182 w 356"/>
                <a:gd name="T59" fmla="*/ 29 h 106"/>
                <a:gd name="T60" fmla="*/ 202 w 356"/>
                <a:gd name="T61" fmla="*/ 34 h 106"/>
                <a:gd name="T62" fmla="*/ 228 w 356"/>
                <a:gd name="T63" fmla="*/ 42 h 106"/>
                <a:gd name="T64" fmla="*/ 252 w 356"/>
                <a:gd name="T65" fmla="*/ 51 h 106"/>
                <a:gd name="T66" fmla="*/ 278 w 356"/>
                <a:gd name="T67" fmla="*/ 61 h 106"/>
                <a:gd name="T68" fmla="*/ 300 w 356"/>
                <a:gd name="T69" fmla="*/ 72 h 106"/>
                <a:gd name="T70" fmla="*/ 319 w 356"/>
                <a:gd name="T71" fmla="*/ 84 h 106"/>
                <a:gd name="T72" fmla="*/ 334 w 356"/>
                <a:gd name="T73" fmla="*/ 95 h 106"/>
                <a:gd name="T74" fmla="*/ 350 w 356"/>
                <a:gd name="T75" fmla="*/ 106 h 106"/>
                <a:gd name="T76" fmla="*/ 356 w 356"/>
                <a:gd name="T77" fmla="*/ 103 h 106"/>
                <a:gd name="T78" fmla="*/ 356 w 356"/>
                <a:gd name="T79" fmla="*/ 97 h 106"/>
                <a:gd name="T80" fmla="*/ 356 w 356"/>
                <a:gd name="T81" fmla="*/ 92 h 1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6"/>
                <a:gd name="T124" fmla="*/ 0 h 106"/>
                <a:gd name="T125" fmla="*/ 356 w 356"/>
                <a:gd name="T126" fmla="*/ 106 h 1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6" h="106">
                  <a:moveTo>
                    <a:pt x="356" y="92"/>
                  </a:moveTo>
                  <a:lnTo>
                    <a:pt x="342" y="80"/>
                  </a:lnTo>
                  <a:lnTo>
                    <a:pt x="321" y="68"/>
                  </a:lnTo>
                  <a:lnTo>
                    <a:pt x="297" y="51"/>
                  </a:lnTo>
                  <a:lnTo>
                    <a:pt x="271" y="37"/>
                  </a:lnTo>
                  <a:lnTo>
                    <a:pt x="242" y="22"/>
                  </a:lnTo>
                  <a:lnTo>
                    <a:pt x="215" y="11"/>
                  </a:lnTo>
                  <a:lnTo>
                    <a:pt x="190" y="3"/>
                  </a:lnTo>
                  <a:lnTo>
                    <a:pt x="167" y="0"/>
                  </a:lnTo>
                  <a:lnTo>
                    <a:pt x="146" y="1"/>
                  </a:lnTo>
                  <a:lnTo>
                    <a:pt x="125" y="8"/>
                  </a:lnTo>
                  <a:lnTo>
                    <a:pt x="106" y="16"/>
                  </a:lnTo>
                  <a:lnTo>
                    <a:pt x="85" y="29"/>
                  </a:lnTo>
                  <a:lnTo>
                    <a:pt x="66" y="42"/>
                  </a:lnTo>
                  <a:lnTo>
                    <a:pt x="45" y="58"/>
                  </a:lnTo>
                  <a:lnTo>
                    <a:pt x="23" y="74"/>
                  </a:lnTo>
                  <a:lnTo>
                    <a:pt x="0" y="92"/>
                  </a:lnTo>
                  <a:lnTo>
                    <a:pt x="2" y="95"/>
                  </a:lnTo>
                  <a:lnTo>
                    <a:pt x="8" y="98"/>
                  </a:lnTo>
                  <a:lnTo>
                    <a:pt x="21" y="97"/>
                  </a:lnTo>
                  <a:lnTo>
                    <a:pt x="39" y="84"/>
                  </a:lnTo>
                  <a:lnTo>
                    <a:pt x="52" y="72"/>
                  </a:lnTo>
                  <a:lnTo>
                    <a:pt x="66" y="63"/>
                  </a:lnTo>
                  <a:lnTo>
                    <a:pt x="81" y="53"/>
                  </a:lnTo>
                  <a:lnTo>
                    <a:pt x="97" y="43"/>
                  </a:lnTo>
                  <a:lnTo>
                    <a:pt x="114" y="37"/>
                  </a:lnTo>
                  <a:lnTo>
                    <a:pt x="132" y="32"/>
                  </a:lnTo>
                  <a:lnTo>
                    <a:pt x="148" y="29"/>
                  </a:lnTo>
                  <a:lnTo>
                    <a:pt x="164" y="27"/>
                  </a:lnTo>
                  <a:lnTo>
                    <a:pt x="182" y="29"/>
                  </a:lnTo>
                  <a:lnTo>
                    <a:pt x="202" y="34"/>
                  </a:lnTo>
                  <a:lnTo>
                    <a:pt x="228" y="42"/>
                  </a:lnTo>
                  <a:lnTo>
                    <a:pt x="252" y="51"/>
                  </a:lnTo>
                  <a:lnTo>
                    <a:pt x="278" y="61"/>
                  </a:lnTo>
                  <a:lnTo>
                    <a:pt x="300" y="72"/>
                  </a:lnTo>
                  <a:lnTo>
                    <a:pt x="319" y="84"/>
                  </a:lnTo>
                  <a:lnTo>
                    <a:pt x="334" y="95"/>
                  </a:lnTo>
                  <a:lnTo>
                    <a:pt x="350" y="106"/>
                  </a:lnTo>
                  <a:lnTo>
                    <a:pt x="356" y="103"/>
                  </a:lnTo>
                  <a:lnTo>
                    <a:pt x="356" y="97"/>
                  </a:lnTo>
                  <a:lnTo>
                    <a:pt x="356" y="92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0" name="Freeform 131"/>
            <p:cNvSpPr>
              <a:spLocks/>
            </p:cNvSpPr>
            <p:nvPr/>
          </p:nvSpPr>
          <p:spPr bwMode="auto">
            <a:xfrm>
              <a:off x="2739" y="4129"/>
              <a:ext cx="192" cy="104"/>
            </a:xfrm>
            <a:custGeom>
              <a:avLst/>
              <a:gdLst>
                <a:gd name="T0" fmla="*/ 0 w 192"/>
                <a:gd name="T1" fmla="*/ 13 h 104"/>
                <a:gd name="T2" fmla="*/ 0 w 192"/>
                <a:gd name="T3" fmla="*/ 13 h 104"/>
                <a:gd name="T4" fmla="*/ 23 w 192"/>
                <a:gd name="T5" fmla="*/ 15 h 104"/>
                <a:gd name="T6" fmla="*/ 47 w 192"/>
                <a:gd name="T7" fmla="*/ 23 h 104"/>
                <a:gd name="T8" fmla="*/ 74 w 192"/>
                <a:gd name="T9" fmla="*/ 34 h 104"/>
                <a:gd name="T10" fmla="*/ 103 w 192"/>
                <a:gd name="T11" fmla="*/ 49 h 104"/>
                <a:gd name="T12" fmla="*/ 127 w 192"/>
                <a:gd name="T13" fmla="*/ 63 h 104"/>
                <a:gd name="T14" fmla="*/ 151 w 192"/>
                <a:gd name="T15" fmla="*/ 79 h 104"/>
                <a:gd name="T16" fmla="*/ 172 w 192"/>
                <a:gd name="T17" fmla="*/ 92 h 104"/>
                <a:gd name="T18" fmla="*/ 186 w 192"/>
                <a:gd name="T19" fmla="*/ 104 h 104"/>
                <a:gd name="T20" fmla="*/ 192 w 192"/>
                <a:gd name="T21" fmla="*/ 94 h 104"/>
                <a:gd name="T22" fmla="*/ 178 w 192"/>
                <a:gd name="T23" fmla="*/ 83 h 104"/>
                <a:gd name="T24" fmla="*/ 157 w 192"/>
                <a:gd name="T25" fmla="*/ 70 h 104"/>
                <a:gd name="T26" fmla="*/ 133 w 192"/>
                <a:gd name="T27" fmla="*/ 54 h 104"/>
                <a:gd name="T28" fmla="*/ 106 w 192"/>
                <a:gd name="T29" fmla="*/ 39 h 104"/>
                <a:gd name="T30" fmla="*/ 77 w 192"/>
                <a:gd name="T31" fmla="*/ 24 h 104"/>
                <a:gd name="T32" fmla="*/ 50 w 192"/>
                <a:gd name="T33" fmla="*/ 13 h 104"/>
                <a:gd name="T34" fmla="*/ 23 w 192"/>
                <a:gd name="T35" fmla="*/ 5 h 104"/>
                <a:gd name="T36" fmla="*/ 0 w 192"/>
                <a:gd name="T37" fmla="*/ 0 h 104"/>
                <a:gd name="T38" fmla="*/ 0 w 192"/>
                <a:gd name="T39" fmla="*/ 0 h 104"/>
                <a:gd name="T40" fmla="*/ 0 w 192"/>
                <a:gd name="T41" fmla="*/ 13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2"/>
                <a:gd name="T64" fmla="*/ 0 h 104"/>
                <a:gd name="T65" fmla="*/ 192 w 192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2" h="104">
                  <a:moveTo>
                    <a:pt x="0" y="13"/>
                  </a:moveTo>
                  <a:lnTo>
                    <a:pt x="0" y="13"/>
                  </a:lnTo>
                  <a:lnTo>
                    <a:pt x="23" y="15"/>
                  </a:lnTo>
                  <a:lnTo>
                    <a:pt x="47" y="23"/>
                  </a:lnTo>
                  <a:lnTo>
                    <a:pt x="74" y="34"/>
                  </a:lnTo>
                  <a:lnTo>
                    <a:pt x="103" y="49"/>
                  </a:lnTo>
                  <a:lnTo>
                    <a:pt x="127" y="63"/>
                  </a:lnTo>
                  <a:lnTo>
                    <a:pt x="151" y="79"/>
                  </a:lnTo>
                  <a:lnTo>
                    <a:pt x="172" y="92"/>
                  </a:lnTo>
                  <a:lnTo>
                    <a:pt x="186" y="104"/>
                  </a:lnTo>
                  <a:lnTo>
                    <a:pt x="192" y="94"/>
                  </a:lnTo>
                  <a:lnTo>
                    <a:pt x="178" y="83"/>
                  </a:lnTo>
                  <a:lnTo>
                    <a:pt x="157" y="70"/>
                  </a:lnTo>
                  <a:lnTo>
                    <a:pt x="133" y="54"/>
                  </a:lnTo>
                  <a:lnTo>
                    <a:pt x="106" y="39"/>
                  </a:lnTo>
                  <a:lnTo>
                    <a:pt x="77" y="24"/>
                  </a:lnTo>
                  <a:lnTo>
                    <a:pt x="50" y="13"/>
                  </a:lnTo>
                  <a:lnTo>
                    <a:pt x="23" y="5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1" name="Freeform 132"/>
            <p:cNvSpPr>
              <a:spLocks/>
            </p:cNvSpPr>
            <p:nvPr/>
          </p:nvSpPr>
          <p:spPr bwMode="auto">
            <a:xfrm>
              <a:off x="2568" y="4129"/>
              <a:ext cx="171" cy="104"/>
            </a:xfrm>
            <a:custGeom>
              <a:avLst/>
              <a:gdLst>
                <a:gd name="T0" fmla="*/ 9 w 171"/>
                <a:gd name="T1" fmla="*/ 97 h 104"/>
                <a:gd name="T2" fmla="*/ 8 w 171"/>
                <a:gd name="T3" fmla="*/ 104 h 104"/>
                <a:gd name="T4" fmla="*/ 30 w 171"/>
                <a:gd name="T5" fmla="*/ 86 h 104"/>
                <a:gd name="T6" fmla="*/ 52 w 171"/>
                <a:gd name="T7" fmla="*/ 70 h 104"/>
                <a:gd name="T8" fmla="*/ 73 w 171"/>
                <a:gd name="T9" fmla="*/ 54 h 104"/>
                <a:gd name="T10" fmla="*/ 93 w 171"/>
                <a:gd name="T11" fmla="*/ 41 h 104"/>
                <a:gd name="T12" fmla="*/ 112 w 171"/>
                <a:gd name="T13" fmla="*/ 28 h 104"/>
                <a:gd name="T14" fmla="*/ 131 w 171"/>
                <a:gd name="T15" fmla="*/ 20 h 104"/>
                <a:gd name="T16" fmla="*/ 150 w 171"/>
                <a:gd name="T17" fmla="*/ 13 h 104"/>
                <a:gd name="T18" fmla="*/ 171 w 171"/>
                <a:gd name="T19" fmla="*/ 13 h 104"/>
                <a:gd name="T20" fmla="*/ 171 w 171"/>
                <a:gd name="T21" fmla="*/ 0 h 104"/>
                <a:gd name="T22" fmla="*/ 150 w 171"/>
                <a:gd name="T23" fmla="*/ 3 h 104"/>
                <a:gd name="T24" fmla="*/ 128 w 171"/>
                <a:gd name="T25" fmla="*/ 10 h 104"/>
                <a:gd name="T26" fmla="*/ 109 w 171"/>
                <a:gd name="T27" fmla="*/ 18 h 104"/>
                <a:gd name="T28" fmla="*/ 86 w 171"/>
                <a:gd name="T29" fmla="*/ 31 h 104"/>
                <a:gd name="T30" fmla="*/ 67 w 171"/>
                <a:gd name="T31" fmla="*/ 44 h 104"/>
                <a:gd name="T32" fmla="*/ 46 w 171"/>
                <a:gd name="T33" fmla="*/ 60 h 104"/>
                <a:gd name="T34" fmla="*/ 24 w 171"/>
                <a:gd name="T35" fmla="*/ 76 h 104"/>
                <a:gd name="T36" fmla="*/ 1 w 171"/>
                <a:gd name="T37" fmla="*/ 94 h 104"/>
                <a:gd name="T38" fmla="*/ 0 w 171"/>
                <a:gd name="T39" fmla="*/ 100 h 104"/>
                <a:gd name="T40" fmla="*/ 9 w 171"/>
                <a:gd name="T41" fmla="*/ 97 h 10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1"/>
                <a:gd name="T64" fmla="*/ 0 h 104"/>
                <a:gd name="T65" fmla="*/ 171 w 171"/>
                <a:gd name="T66" fmla="*/ 104 h 10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1" h="104">
                  <a:moveTo>
                    <a:pt x="9" y="97"/>
                  </a:moveTo>
                  <a:lnTo>
                    <a:pt x="8" y="104"/>
                  </a:lnTo>
                  <a:lnTo>
                    <a:pt x="30" y="86"/>
                  </a:lnTo>
                  <a:lnTo>
                    <a:pt x="52" y="70"/>
                  </a:lnTo>
                  <a:lnTo>
                    <a:pt x="73" y="54"/>
                  </a:lnTo>
                  <a:lnTo>
                    <a:pt x="93" y="41"/>
                  </a:lnTo>
                  <a:lnTo>
                    <a:pt x="112" y="28"/>
                  </a:lnTo>
                  <a:lnTo>
                    <a:pt x="131" y="20"/>
                  </a:lnTo>
                  <a:lnTo>
                    <a:pt x="150" y="13"/>
                  </a:lnTo>
                  <a:lnTo>
                    <a:pt x="171" y="13"/>
                  </a:lnTo>
                  <a:lnTo>
                    <a:pt x="171" y="0"/>
                  </a:lnTo>
                  <a:lnTo>
                    <a:pt x="150" y="3"/>
                  </a:lnTo>
                  <a:lnTo>
                    <a:pt x="128" y="10"/>
                  </a:lnTo>
                  <a:lnTo>
                    <a:pt x="109" y="18"/>
                  </a:lnTo>
                  <a:lnTo>
                    <a:pt x="86" y="31"/>
                  </a:lnTo>
                  <a:lnTo>
                    <a:pt x="67" y="44"/>
                  </a:lnTo>
                  <a:lnTo>
                    <a:pt x="46" y="60"/>
                  </a:lnTo>
                  <a:lnTo>
                    <a:pt x="24" y="76"/>
                  </a:lnTo>
                  <a:lnTo>
                    <a:pt x="1" y="94"/>
                  </a:lnTo>
                  <a:lnTo>
                    <a:pt x="0" y="100"/>
                  </a:lnTo>
                  <a:lnTo>
                    <a:pt x="9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2" name="Freeform 133"/>
            <p:cNvSpPr>
              <a:spLocks/>
            </p:cNvSpPr>
            <p:nvPr/>
          </p:nvSpPr>
          <p:spPr bwMode="auto">
            <a:xfrm>
              <a:off x="2568" y="4216"/>
              <a:ext cx="46" cy="23"/>
            </a:xfrm>
            <a:custGeom>
              <a:avLst/>
              <a:gdLst>
                <a:gd name="T0" fmla="*/ 40 w 46"/>
                <a:gd name="T1" fmla="*/ 0 h 23"/>
                <a:gd name="T2" fmla="*/ 40 w 46"/>
                <a:gd name="T3" fmla="*/ 0 h 23"/>
                <a:gd name="T4" fmla="*/ 24 w 46"/>
                <a:gd name="T5" fmla="*/ 12 h 23"/>
                <a:gd name="T6" fmla="*/ 12 w 46"/>
                <a:gd name="T7" fmla="*/ 13 h 23"/>
                <a:gd name="T8" fmla="*/ 9 w 46"/>
                <a:gd name="T9" fmla="*/ 10 h 23"/>
                <a:gd name="T10" fmla="*/ 9 w 46"/>
                <a:gd name="T11" fmla="*/ 10 h 23"/>
                <a:gd name="T12" fmla="*/ 0 w 46"/>
                <a:gd name="T13" fmla="*/ 13 h 23"/>
                <a:gd name="T14" fmla="*/ 3 w 46"/>
                <a:gd name="T15" fmla="*/ 20 h 23"/>
                <a:gd name="T16" fmla="*/ 12 w 46"/>
                <a:gd name="T17" fmla="*/ 23 h 23"/>
                <a:gd name="T18" fmla="*/ 27 w 46"/>
                <a:gd name="T19" fmla="*/ 22 h 23"/>
                <a:gd name="T20" fmla="*/ 46 w 46"/>
                <a:gd name="T21" fmla="*/ 7 h 23"/>
                <a:gd name="T22" fmla="*/ 46 w 46"/>
                <a:gd name="T23" fmla="*/ 7 h 23"/>
                <a:gd name="T24" fmla="*/ 40 w 46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23"/>
                <a:gd name="T41" fmla="*/ 46 w 46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23">
                  <a:moveTo>
                    <a:pt x="40" y="0"/>
                  </a:moveTo>
                  <a:lnTo>
                    <a:pt x="40" y="0"/>
                  </a:lnTo>
                  <a:lnTo>
                    <a:pt x="24" y="12"/>
                  </a:lnTo>
                  <a:lnTo>
                    <a:pt x="12" y="13"/>
                  </a:lnTo>
                  <a:lnTo>
                    <a:pt x="9" y="10"/>
                  </a:lnTo>
                  <a:lnTo>
                    <a:pt x="0" y="13"/>
                  </a:lnTo>
                  <a:lnTo>
                    <a:pt x="3" y="20"/>
                  </a:lnTo>
                  <a:lnTo>
                    <a:pt x="12" y="23"/>
                  </a:lnTo>
                  <a:lnTo>
                    <a:pt x="27" y="22"/>
                  </a:lnTo>
                  <a:lnTo>
                    <a:pt x="46" y="7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3" name="Freeform 134"/>
            <p:cNvSpPr>
              <a:spLocks/>
            </p:cNvSpPr>
            <p:nvPr/>
          </p:nvSpPr>
          <p:spPr bwMode="auto">
            <a:xfrm>
              <a:off x="2608" y="4157"/>
              <a:ext cx="128" cy="66"/>
            </a:xfrm>
            <a:custGeom>
              <a:avLst/>
              <a:gdLst>
                <a:gd name="T0" fmla="*/ 128 w 128"/>
                <a:gd name="T1" fmla="*/ 0 h 66"/>
                <a:gd name="T2" fmla="*/ 128 w 128"/>
                <a:gd name="T3" fmla="*/ 0 h 66"/>
                <a:gd name="T4" fmla="*/ 112 w 128"/>
                <a:gd name="T5" fmla="*/ 3 h 66"/>
                <a:gd name="T6" fmla="*/ 96 w 128"/>
                <a:gd name="T7" fmla="*/ 6 h 66"/>
                <a:gd name="T8" fmla="*/ 77 w 128"/>
                <a:gd name="T9" fmla="*/ 11 h 66"/>
                <a:gd name="T10" fmla="*/ 59 w 128"/>
                <a:gd name="T11" fmla="*/ 17 h 66"/>
                <a:gd name="T12" fmla="*/ 41 w 128"/>
                <a:gd name="T13" fmla="*/ 27 h 66"/>
                <a:gd name="T14" fmla="*/ 27 w 128"/>
                <a:gd name="T15" fmla="*/ 37 h 66"/>
                <a:gd name="T16" fmla="*/ 12 w 128"/>
                <a:gd name="T17" fmla="*/ 47 h 66"/>
                <a:gd name="T18" fmla="*/ 0 w 128"/>
                <a:gd name="T19" fmla="*/ 59 h 66"/>
                <a:gd name="T20" fmla="*/ 6 w 128"/>
                <a:gd name="T21" fmla="*/ 66 h 66"/>
                <a:gd name="T22" fmla="*/ 19 w 128"/>
                <a:gd name="T23" fmla="*/ 56 h 66"/>
                <a:gd name="T24" fmla="*/ 33 w 128"/>
                <a:gd name="T25" fmla="*/ 47 h 66"/>
                <a:gd name="T26" fmla="*/ 48 w 128"/>
                <a:gd name="T27" fmla="*/ 37 h 66"/>
                <a:gd name="T28" fmla="*/ 62 w 128"/>
                <a:gd name="T29" fmla="*/ 27 h 66"/>
                <a:gd name="T30" fmla="*/ 80 w 128"/>
                <a:gd name="T31" fmla="*/ 21 h 66"/>
                <a:gd name="T32" fmla="*/ 96 w 128"/>
                <a:gd name="T33" fmla="*/ 16 h 66"/>
                <a:gd name="T34" fmla="*/ 112 w 128"/>
                <a:gd name="T35" fmla="*/ 13 h 66"/>
                <a:gd name="T36" fmla="*/ 128 w 128"/>
                <a:gd name="T37" fmla="*/ 13 h 66"/>
                <a:gd name="T38" fmla="*/ 128 w 128"/>
                <a:gd name="T39" fmla="*/ 13 h 66"/>
                <a:gd name="T40" fmla="*/ 128 w 128"/>
                <a:gd name="T41" fmla="*/ 0 h 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8"/>
                <a:gd name="T64" fmla="*/ 0 h 66"/>
                <a:gd name="T65" fmla="*/ 128 w 128"/>
                <a:gd name="T66" fmla="*/ 66 h 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8" h="66">
                  <a:moveTo>
                    <a:pt x="128" y="0"/>
                  </a:moveTo>
                  <a:lnTo>
                    <a:pt x="128" y="0"/>
                  </a:lnTo>
                  <a:lnTo>
                    <a:pt x="112" y="3"/>
                  </a:lnTo>
                  <a:lnTo>
                    <a:pt x="96" y="6"/>
                  </a:lnTo>
                  <a:lnTo>
                    <a:pt x="77" y="11"/>
                  </a:lnTo>
                  <a:lnTo>
                    <a:pt x="59" y="17"/>
                  </a:lnTo>
                  <a:lnTo>
                    <a:pt x="41" y="27"/>
                  </a:lnTo>
                  <a:lnTo>
                    <a:pt x="27" y="37"/>
                  </a:lnTo>
                  <a:lnTo>
                    <a:pt x="12" y="47"/>
                  </a:lnTo>
                  <a:lnTo>
                    <a:pt x="0" y="59"/>
                  </a:lnTo>
                  <a:lnTo>
                    <a:pt x="6" y="66"/>
                  </a:lnTo>
                  <a:lnTo>
                    <a:pt x="19" y="56"/>
                  </a:lnTo>
                  <a:lnTo>
                    <a:pt x="33" y="47"/>
                  </a:lnTo>
                  <a:lnTo>
                    <a:pt x="48" y="37"/>
                  </a:lnTo>
                  <a:lnTo>
                    <a:pt x="62" y="27"/>
                  </a:lnTo>
                  <a:lnTo>
                    <a:pt x="80" y="21"/>
                  </a:lnTo>
                  <a:lnTo>
                    <a:pt x="96" y="16"/>
                  </a:lnTo>
                  <a:lnTo>
                    <a:pt x="112" y="13"/>
                  </a:lnTo>
                  <a:lnTo>
                    <a:pt x="128" y="13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4" name="Freeform 135"/>
            <p:cNvSpPr>
              <a:spLocks/>
            </p:cNvSpPr>
            <p:nvPr/>
          </p:nvSpPr>
          <p:spPr bwMode="auto">
            <a:xfrm>
              <a:off x="2736" y="4157"/>
              <a:ext cx="173" cy="77"/>
            </a:xfrm>
            <a:custGeom>
              <a:avLst/>
              <a:gdLst>
                <a:gd name="T0" fmla="*/ 173 w 173"/>
                <a:gd name="T1" fmla="*/ 71 h 77"/>
                <a:gd name="T2" fmla="*/ 173 w 173"/>
                <a:gd name="T3" fmla="*/ 71 h 77"/>
                <a:gd name="T4" fmla="*/ 159 w 173"/>
                <a:gd name="T5" fmla="*/ 58 h 77"/>
                <a:gd name="T6" fmla="*/ 138 w 173"/>
                <a:gd name="T7" fmla="*/ 47 h 77"/>
                <a:gd name="T8" fmla="*/ 115 w 173"/>
                <a:gd name="T9" fmla="*/ 35 h 77"/>
                <a:gd name="T10" fmla="*/ 90 w 173"/>
                <a:gd name="T11" fmla="*/ 26 h 77"/>
                <a:gd name="T12" fmla="*/ 66 w 173"/>
                <a:gd name="T13" fmla="*/ 16 h 77"/>
                <a:gd name="T14" fmla="*/ 40 w 173"/>
                <a:gd name="T15" fmla="*/ 8 h 77"/>
                <a:gd name="T16" fmla="*/ 18 w 173"/>
                <a:gd name="T17" fmla="*/ 3 h 77"/>
                <a:gd name="T18" fmla="*/ 0 w 173"/>
                <a:gd name="T19" fmla="*/ 0 h 77"/>
                <a:gd name="T20" fmla="*/ 0 w 173"/>
                <a:gd name="T21" fmla="*/ 13 h 77"/>
                <a:gd name="T22" fmla="*/ 18 w 173"/>
                <a:gd name="T23" fmla="*/ 13 h 77"/>
                <a:gd name="T24" fmla="*/ 37 w 173"/>
                <a:gd name="T25" fmla="*/ 17 h 77"/>
                <a:gd name="T26" fmla="*/ 62 w 173"/>
                <a:gd name="T27" fmla="*/ 26 h 77"/>
                <a:gd name="T28" fmla="*/ 86 w 173"/>
                <a:gd name="T29" fmla="*/ 35 h 77"/>
                <a:gd name="T30" fmla="*/ 112 w 173"/>
                <a:gd name="T31" fmla="*/ 45 h 77"/>
                <a:gd name="T32" fmla="*/ 135 w 173"/>
                <a:gd name="T33" fmla="*/ 56 h 77"/>
                <a:gd name="T34" fmla="*/ 152 w 173"/>
                <a:gd name="T35" fmla="*/ 68 h 77"/>
                <a:gd name="T36" fmla="*/ 167 w 173"/>
                <a:gd name="T37" fmla="*/ 77 h 77"/>
                <a:gd name="T38" fmla="*/ 167 w 173"/>
                <a:gd name="T39" fmla="*/ 77 h 77"/>
                <a:gd name="T40" fmla="*/ 173 w 173"/>
                <a:gd name="T41" fmla="*/ 71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3"/>
                <a:gd name="T64" fmla="*/ 0 h 77"/>
                <a:gd name="T65" fmla="*/ 173 w 173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3" h="77">
                  <a:moveTo>
                    <a:pt x="173" y="71"/>
                  </a:moveTo>
                  <a:lnTo>
                    <a:pt x="173" y="71"/>
                  </a:lnTo>
                  <a:lnTo>
                    <a:pt x="159" y="58"/>
                  </a:lnTo>
                  <a:lnTo>
                    <a:pt x="138" y="47"/>
                  </a:lnTo>
                  <a:lnTo>
                    <a:pt x="115" y="35"/>
                  </a:lnTo>
                  <a:lnTo>
                    <a:pt x="90" y="26"/>
                  </a:lnTo>
                  <a:lnTo>
                    <a:pt x="66" y="16"/>
                  </a:lnTo>
                  <a:lnTo>
                    <a:pt x="40" y="8"/>
                  </a:lnTo>
                  <a:lnTo>
                    <a:pt x="18" y="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18" y="13"/>
                  </a:lnTo>
                  <a:lnTo>
                    <a:pt x="37" y="17"/>
                  </a:lnTo>
                  <a:lnTo>
                    <a:pt x="62" y="26"/>
                  </a:lnTo>
                  <a:lnTo>
                    <a:pt x="86" y="35"/>
                  </a:lnTo>
                  <a:lnTo>
                    <a:pt x="112" y="45"/>
                  </a:lnTo>
                  <a:lnTo>
                    <a:pt x="135" y="56"/>
                  </a:lnTo>
                  <a:lnTo>
                    <a:pt x="152" y="68"/>
                  </a:lnTo>
                  <a:lnTo>
                    <a:pt x="167" y="77"/>
                  </a:lnTo>
                  <a:lnTo>
                    <a:pt x="17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5" name="Freeform 136"/>
            <p:cNvSpPr>
              <a:spLocks/>
            </p:cNvSpPr>
            <p:nvPr/>
          </p:nvSpPr>
          <p:spPr bwMode="auto">
            <a:xfrm>
              <a:off x="2903" y="4223"/>
              <a:ext cx="32" cy="24"/>
            </a:xfrm>
            <a:custGeom>
              <a:avLst/>
              <a:gdLst>
                <a:gd name="T0" fmla="*/ 22 w 32"/>
                <a:gd name="T1" fmla="*/ 10 h 24"/>
                <a:gd name="T2" fmla="*/ 20 w 32"/>
                <a:gd name="T3" fmla="*/ 5 h 24"/>
                <a:gd name="T4" fmla="*/ 19 w 32"/>
                <a:gd name="T5" fmla="*/ 10 h 24"/>
                <a:gd name="T6" fmla="*/ 20 w 32"/>
                <a:gd name="T7" fmla="*/ 13 h 24"/>
                <a:gd name="T8" fmla="*/ 20 w 32"/>
                <a:gd name="T9" fmla="*/ 15 h 24"/>
                <a:gd name="T10" fmla="*/ 6 w 32"/>
                <a:gd name="T11" fmla="*/ 5 h 24"/>
                <a:gd name="T12" fmla="*/ 0 w 32"/>
                <a:gd name="T13" fmla="*/ 11 h 24"/>
                <a:gd name="T14" fmla="*/ 17 w 32"/>
                <a:gd name="T15" fmla="*/ 24 h 24"/>
                <a:gd name="T16" fmla="*/ 30 w 32"/>
                <a:gd name="T17" fmla="*/ 19 h 24"/>
                <a:gd name="T18" fmla="*/ 32 w 32"/>
                <a:gd name="T19" fmla="*/ 10 h 24"/>
                <a:gd name="T20" fmla="*/ 30 w 32"/>
                <a:gd name="T21" fmla="*/ 5 h 24"/>
                <a:gd name="T22" fmla="*/ 28 w 32"/>
                <a:gd name="T23" fmla="*/ 0 h 24"/>
                <a:gd name="T24" fmla="*/ 30 w 32"/>
                <a:gd name="T25" fmla="*/ 5 h 24"/>
                <a:gd name="T26" fmla="*/ 30 w 32"/>
                <a:gd name="T27" fmla="*/ 2 h 24"/>
                <a:gd name="T28" fmla="*/ 28 w 32"/>
                <a:gd name="T29" fmla="*/ 0 h 24"/>
                <a:gd name="T30" fmla="*/ 22 w 32"/>
                <a:gd name="T31" fmla="*/ 10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"/>
                <a:gd name="T49" fmla="*/ 0 h 24"/>
                <a:gd name="T50" fmla="*/ 32 w 3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" h="24">
                  <a:moveTo>
                    <a:pt x="22" y="10"/>
                  </a:moveTo>
                  <a:lnTo>
                    <a:pt x="20" y="5"/>
                  </a:lnTo>
                  <a:lnTo>
                    <a:pt x="19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6" y="5"/>
                  </a:lnTo>
                  <a:lnTo>
                    <a:pt x="0" y="11"/>
                  </a:lnTo>
                  <a:lnTo>
                    <a:pt x="17" y="24"/>
                  </a:lnTo>
                  <a:lnTo>
                    <a:pt x="30" y="19"/>
                  </a:lnTo>
                  <a:lnTo>
                    <a:pt x="32" y="10"/>
                  </a:lnTo>
                  <a:lnTo>
                    <a:pt x="30" y="5"/>
                  </a:lnTo>
                  <a:lnTo>
                    <a:pt x="28" y="0"/>
                  </a:lnTo>
                  <a:lnTo>
                    <a:pt x="30" y="5"/>
                  </a:lnTo>
                  <a:lnTo>
                    <a:pt x="30" y="2"/>
                  </a:lnTo>
                  <a:lnTo>
                    <a:pt x="28" y="0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6" name="Freeform 137"/>
            <p:cNvSpPr>
              <a:spLocks/>
            </p:cNvSpPr>
            <p:nvPr/>
          </p:nvSpPr>
          <p:spPr bwMode="auto">
            <a:xfrm>
              <a:off x="2572" y="4163"/>
              <a:ext cx="356" cy="100"/>
            </a:xfrm>
            <a:custGeom>
              <a:avLst/>
              <a:gdLst>
                <a:gd name="T0" fmla="*/ 356 w 356"/>
                <a:gd name="T1" fmla="*/ 65 h 100"/>
                <a:gd name="T2" fmla="*/ 356 w 356"/>
                <a:gd name="T3" fmla="*/ 70 h 100"/>
                <a:gd name="T4" fmla="*/ 356 w 356"/>
                <a:gd name="T5" fmla="*/ 76 h 100"/>
                <a:gd name="T6" fmla="*/ 350 w 356"/>
                <a:gd name="T7" fmla="*/ 79 h 100"/>
                <a:gd name="T8" fmla="*/ 334 w 356"/>
                <a:gd name="T9" fmla="*/ 68 h 100"/>
                <a:gd name="T10" fmla="*/ 319 w 356"/>
                <a:gd name="T11" fmla="*/ 57 h 100"/>
                <a:gd name="T12" fmla="*/ 300 w 356"/>
                <a:gd name="T13" fmla="*/ 45 h 100"/>
                <a:gd name="T14" fmla="*/ 278 w 356"/>
                <a:gd name="T15" fmla="*/ 34 h 100"/>
                <a:gd name="T16" fmla="*/ 252 w 356"/>
                <a:gd name="T17" fmla="*/ 24 h 100"/>
                <a:gd name="T18" fmla="*/ 228 w 356"/>
                <a:gd name="T19" fmla="*/ 15 h 100"/>
                <a:gd name="T20" fmla="*/ 202 w 356"/>
                <a:gd name="T21" fmla="*/ 7 h 100"/>
                <a:gd name="T22" fmla="*/ 182 w 356"/>
                <a:gd name="T23" fmla="*/ 2 h 100"/>
                <a:gd name="T24" fmla="*/ 164 w 356"/>
                <a:gd name="T25" fmla="*/ 0 h 100"/>
                <a:gd name="T26" fmla="*/ 148 w 356"/>
                <a:gd name="T27" fmla="*/ 2 h 100"/>
                <a:gd name="T28" fmla="*/ 132 w 356"/>
                <a:gd name="T29" fmla="*/ 5 h 100"/>
                <a:gd name="T30" fmla="*/ 114 w 356"/>
                <a:gd name="T31" fmla="*/ 10 h 100"/>
                <a:gd name="T32" fmla="*/ 97 w 356"/>
                <a:gd name="T33" fmla="*/ 16 h 100"/>
                <a:gd name="T34" fmla="*/ 81 w 356"/>
                <a:gd name="T35" fmla="*/ 26 h 100"/>
                <a:gd name="T36" fmla="*/ 66 w 356"/>
                <a:gd name="T37" fmla="*/ 36 h 100"/>
                <a:gd name="T38" fmla="*/ 52 w 356"/>
                <a:gd name="T39" fmla="*/ 45 h 100"/>
                <a:gd name="T40" fmla="*/ 39 w 356"/>
                <a:gd name="T41" fmla="*/ 57 h 100"/>
                <a:gd name="T42" fmla="*/ 21 w 356"/>
                <a:gd name="T43" fmla="*/ 70 h 100"/>
                <a:gd name="T44" fmla="*/ 8 w 356"/>
                <a:gd name="T45" fmla="*/ 71 h 100"/>
                <a:gd name="T46" fmla="*/ 2 w 356"/>
                <a:gd name="T47" fmla="*/ 68 h 100"/>
                <a:gd name="T48" fmla="*/ 0 w 356"/>
                <a:gd name="T49" fmla="*/ 65 h 100"/>
                <a:gd name="T50" fmla="*/ 2 w 356"/>
                <a:gd name="T51" fmla="*/ 75 h 100"/>
                <a:gd name="T52" fmla="*/ 15 w 356"/>
                <a:gd name="T53" fmla="*/ 81 h 100"/>
                <a:gd name="T54" fmla="*/ 36 w 356"/>
                <a:gd name="T55" fmla="*/ 87 h 100"/>
                <a:gd name="T56" fmla="*/ 63 w 356"/>
                <a:gd name="T57" fmla="*/ 92 h 100"/>
                <a:gd name="T58" fmla="*/ 92 w 356"/>
                <a:gd name="T59" fmla="*/ 96 h 100"/>
                <a:gd name="T60" fmla="*/ 121 w 356"/>
                <a:gd name="T61" fmla="*/ 99 h 100"/>
                <a:gd name="T62" fmla="*/ 148 w 356"/>
                <a:gd name="T63" fmla="*/ 100 h 100"/>
                <a:gd name="T64" fmla="*/ 170 w 356"/>
                <a:gd name="T65" fmla="*/ 100 h 100"/>
                <a:gd name="T66" fmla="*/ 194 w 356"/>
                <a:gd name="T67" fmla="*/ 100 h 100"/>
                <a:gd name="T68" fmla="*/ 223 w 356"/>
                <a:gd name="T69" fmla="*/ 100 h 100"/>
                <a:gd name="T70" fmla="*/ 257 w 356"/>
                <a:gd name="T71" fmla="*/ 99 h 100"/>
                <a:gd name="T72" fmla="*/ 289 w 356"/>
                <a:gd name="T73" fmla="*/ 97 h 100"/>
                <a:gd name="T74" fmla="*/ 319 w 356"/>
                <a:gd name="T75" fmla="*/ 92 h 100"/>
                <a:gd name="T76" fmla="*/ 342 w 356"/>
                <a:gd name="T77" fmla="*/ 86 h 100"/>
                <a:gd name="T78" fmla="*/ 355 w 356"/>
                <a:gd name="T79" fmla="*/ 78 h 100"/>
                <a:gd name="T80" fmla="*/ 356 w 356"/>
                <a:gd name="T81" fmla="*/ 65 h 1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56"/>
                <a:gd name="T124" fmla="*/ 0 h 100"/>
                <a:gd name="T125" fmla="*/ 356 w 356"/>
                <a:gd name="T126" fmla="*/ 100 h 1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56" h="100">
                  <a:moveTo>
                    <a:pt x="356" y="65"/>
                  </a:moveTo>
                  <a:lnTo>
                    <a:pt x="356" y="70"/>
                  </a:lnTo>
                  <a:lnTo>
                    <a:pt x="356" y="76"/>
                  </a:lnTo>
                  <a:lnTo>
                    <a:pt x="350" y="79"/>
                  </a:lnTo>
                  <a:lnTo>
                    <a:pt x="334" y="68"/>
                  </a:lnTo>
                  <a:lnTo>
                    <a:pt x="319" y="57"/>
                  </a:lnTo>
                  <a:lnTo>
                    <a:pt x="300" y="45"/>
                  </a:lnTo>
                  <a:lnTo>
                    <a:pt x="278" y="34"/>
                  </a:lnTo>
                  <a:lnTo>
                    <a:pt x="252" y="24"/>
                  </a:lnTo>
                  <a:lnTo>
                    <a:pt x="228" y="15"/>
                  </a:lnTo>
                  <a:lnTo>
                    <a:pt x="202" y="7"/>
                  </a:lnTo>
                  <a:lnTo>
                    <a:pt x="182" y="2"/>
                  </a:lnTo>
                  <a:lnTo>
                    <a:pt x="164" y="0"/>
                  </a:lnTo>
                  <a:lnTo>
                    <a:pt x="148" y="2"/>
                  </a:lnTo>
                  <a:lnTo>
                    <a:pt x="132" y="5"/>
                  </a:lnTo>
                  <a:lnTo>
                    <a:pt x="114" y="10"/>
                  </a:lnTo>
                  <a:lnTo>
                    <a:pt x="97" y="16"/>
                  </a:lnTo>
                  <a:lnTo>
                    <a:pt x="81" y="26"/>
                  </a:lnTo>
                  <a:lnTo>
                    <a:pt x="66" y="36"/>
                  </a:lnTo>
                  <a:lnTo>
                    <a:pt x="52" y="45"/>
                  </a:lnTo>
                  <a:lnTo>
                    <a:pt x="39" y="57"/>
                  </a:lnTo>
                  <a:lnTo>
                    <a:pt x="21" y="70"/>
                  </a:lnTo>
                  <a:lnTo>
                    <a:pt x="8" y="71"/>
                  </a:lnTo>
                  <a:lnTo>
                    <a:pt x="2" y="68"/>
                  </a:lnTo>
                  <a:lnTo>
                    <a:pt x="0" y="65"/>
                  </a:lnTo>
                  <a:lnTo>
                    <a:pt x="2" y="75"/>
                  </a:lnTo>
                  <a:lnTo>
                    <a:pt x="15" y="81"/>
                  </a:lnTo>
                  <a:lnTo>
                    <a:pt x="36" y="87"/>
                  </a:lnTo>
                  <a:lnTo>
                    <a:pt x="63" y="92"/>
                  </a:lnTo>
                  <a:lnTo>
                    <a:pt x="92" y="96"/>
                  </a:lnTo>
                  <a:lnTo>
                    <a:pt x="121" y="99"/>
                  </a:lnTo>
                  <a:lnTo>
                    <a:pt x="148" y="100"/>
                  </a:lnTo>
                  <a:lnTo>
                    <a:pt x="170" y="100"/>
                  </a:lnTo>
                  <a:lnTo>
                    <a:pt x="194" y="100"/>
                  </a:lnTo>
                  <a:lnTo>
                    <a:pt x="223" y="100"/>
                  </a:lnTo>
                  <a:lnTo>
                    <a:pt x="257" y="99"/>
                  </a:lnTo>
                  <a:lnTo>
                    <a:pt x="289" y="97"/>
                  </a:lnTo>
                  <a:lnTo>
                    <a:pt x="319" y="92"/>
                  </a:lnTo>
                  <a:lnTo>
                    <a:pt x="342" y="86"/>
                  </a:lnTo>
                  <a:lnTo>
                    <a:pt x="355" y="78"/>
                  </a:lnTo>
                  <a:lnTo>
                    <a:pt x="3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7" name="Freeform 138"/>
            <p:cNvSpPr>
              <a:spLocks/>
            </p:cNvSpPr>
            <p:nvPr/>
          </p:nvSpPr>
          <p:spPr bwMode="auto">
            <a:xfrm>
              <a:off x="2705" y="4225"/>
              <a:ext cx="69" cy="27"/>
            </a:xfrm>
            <a:custGeom>
              <a:avLst/>
              <a:gdLst>
                <a:gd name="T0" fmla="*/ 7 w 69"/>
                <a:gd name="T1" fmla="*/ 0 h 27"/>
                <a:gd name="T2" fmla="*/ 13 w 69"/>
                <a:gd name="T3" fmla="*/ 3 h 27"/>
                <a:gd name="T4" fmla="*/ 20 w 69"/>
                <a:gd name="T5" fmla="*/ 6 h 27"/>
                <a:gd name="T6" fmla="*/ 28 w 69"/>
                <a:gd name="T7" fmla="*/ 8 h 27"/>
                <a:gd name="T8" fmla="*/ 36 w 69"/>
                <a:gd name="T9" fmla="*/ 9 h 27"/>
                <a:gd name="T10" fmla="*/ 42 w 69"/>
                <a:gd name="T11" fmla="*/ 9 h 27"/>
                <a:gd name="T12" fmla="*/ 50 w 69"/>
                <a:gd name="T13" fmla="*/ 9 h 27"/>
                <a:gd name="T14" fmla="*/ 57 w 69"/>
                <a:gd name="T15" fmla="*/ 8 h 27"/>
                <a:gd name="T16" fmla="*/ 63 w 69"/>
                <a:gd name="T17" fmla="*/ 6 h 27"/>
                <a:gd name="T18" fmla="*/ 69 w 69"/>
                <a:gd name="T19" fmla="*/ 6 h 27"/>
                <a:gd name="T20" fmla="*/ 68 w 69"/>
                <a:gd name="T21" fmla="*/ 14 h 27"/>
                <a:gd name="T22" fmla="*/ 58 w 69"/>
                <a:gd name="T23" fmla="*/ 22 h 27"/>
                <a:gd name="T24" fmla="*/ 42 w 69"/>
                <a:gd name="T25" fmla="*/ 27 h 27"/>
                <a:gd name="T26" fmla="*/ 32 w 69"/>
                <a:gd name="T27" fmla="*/ 25 h 27"/>
                <a:gd name="T28" fmla="*/ 23 w 69"/>
                <a:gd name="T29" fmla="*/ 24 h 27"/>
                <a:gd name="T30" fmla="*/ 15 w 69"/>
                <a:gd name="T31" fmla="*/ 21 h 27"/>
                <a:gd name="T32" fmla="*/ 8 w 69"/>
                <a:gd name="T33" fmla="*/ 16 h 27"/>
                <a:gd name="T34" fmla="*/ 2 w 69"/>
                <a:gd name="T35" fmla="*/ 13 h 27"/>
                <a:gd name="T36" fmla="*/ 0 w 69"/>
                <a:gd name="T37" fmla="*/ 8 h 27"/>
                <a:gd name="T38" fmla="*/ 2 w 69"/>
                <a:gd name="T39" fmla="*/ 3 h 27"/>
                <a:gd name="T40" fmla="*/ 7 w 69"/>
                <a:gd name="T41" fmla="*/ 0 h 2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27"/>
                <a:gd name="T65" fmla="*/ 69 w 69"/>
                <a:gd name="T66" fmla="*/ 27 h 2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27">
                  <a:moveTo>
                    <a:pt x="7" y="0"/>
                  </a:moveTo>
                  <a:lnTo>
                    <a:pt x="13" y="3"/>
                  </a:lnTo>
                  <a:lnTo>
                    <a:pt x="20" y="6"/>
                  </a:lnTo>
                  <a:lnTo>
                    <a:pt x="28" y="8"/>
                  </a:lnTo>
                  <a:lnTo>
                    <a:pt x="36" y="9"/>
                  </a:lnTo>
                  <a:lnTo>
                    <a:pt x="42" y="9"/>
                  </a:lnTo>
                  <a:lnTo>
                    <a:pt x="50" y="9"/>
                  </a:lnTo>
                  <a:lnTo>
                    <a:pt x="57" y="8"/>
                  </a:lnTo>
                  <a:lnTo>
                    <a:pt x="63" y="6"/>
                  </a:lnTo>
                  <a:lnTo>
                    <a:pt x="69" y="6"/>
                  </a:lnTo>
                  <a:lnTo>
                    <a:pt x="68" y="14"/>
                  </a:lnTo>
                  <a:lnTo>
                    <a:pt x="58" y="22"/>
                  </a:lnTo>
                  <a:lnTo>
                    <a:pt x="42" y="27"/>
                  </a:lnTo>
                  <a:lnTo>
                    <a:pt x="32" y="25"/>
                  </a:lnTo>
                  <a:lnTo>
                    <a:pt x="23" y="24"/>
                  </a:lnTo>
                  <a:lnTo>
                    <a:pt x="15" y="21"/>
                  </a:lnTo>
                  <a:lnTo>
                    <a:pt x="8" y="16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8" name="Freeform 139"/>
            <p:cNvSpPr>
              <a:spLocks/>
            </p:cNvSpPr>
            <p:nvPr/>
          </p:nvSpPr>
          <p:spPr bwMode="auto">
            <a:xfrm>
              <a:off x="2717" y="1362"/>
              <a:ext cx="75" cy="73"/>
            </a:xfrm>
            <a:custGeom>
              <a:avLst/>
              <a:gdLst>
                <a:gd name="T0" fmla="*/ 75 w 75"/>
                <a:gd name="T1" fmla="*/ 27 h 73"/>
                <a:gd name="T2" fmla="*/ 75 w 75"/>
                <a:gd name="T3" fmla="*/ 21 h 73"/>
                <a:gd name="T4" fmla="*/ 73 w 75"/>
                <a:gd name="T5" fmla="*/ 16 h 73"/>
                <a:gd name="T6" fmla="*/ 69 w 75"/>
                <a:gd name="T7" fmla="*/ 10 h 73"/>
                <a:gd name="T8" fmla="*/ 62 w 75"/>
                <a:gd name="T9" fmla="*/ 5 h 73"/>
                <a:gd name="T10" fmla="*/ 54 w 75"/>
                <a:gd name="T11" fmla="*/ 1 h 73"/>
                <a:gd name="T12" fmla="*/ 45 w 75"/>
                <a:gd name="T13" fmla="*/ 0 h 73"/>
                <a:gd name="T14" fmla="*/ 35 w 75"/>
                <a:gd name="T15" fmla="*/ 0 h 73"/>
                <a:gd name="T16" fmla="*/ 24 w 75"/>
                <a:gd name="T17" fmla="*/ 3 h 73"/>
                <a:gd name="T18" fmla="*/ 14 w 75"/>
                <a:gd name="T19" fmla="*/ 10 h 73"/>
                <a:gd name="T20" fmla="*/ 6 w 75"/>
                <a:gd name="T21" fmla="*/ 19 h 73"/>
                <a:gd name="T22" fmla="*/ 1 w 75"/>
                <a:gd name="T23" fmla="*/ 31 h 73"/>
                <a:gd name="T24" fmla="*/ 0 w 75"/>
                <a:gd name="T25" fmla="*/ 42 h 73"/>
                <a:gd name="T26" fmla="*/ 1 w 75"/>
                <a:gd name="T27" fmla="*/ 53 h 73"/>
                <a:gd name="T28" fmla="*/ 8 w 75"/>
                <a:gd name="T29" fmla="*/ 63 h 73"/>
                <a:gd name="T30" fmla="*/ 17 w 75"/>
                <a:gd name="T31" fmla="*/ 69 h 73"/>
                <a:gd name="T32" fmla="*/ 33 w 75"/>
                <a:gd name="T33" fmla="*/ 73 h 73"/>
                <a:gd name="T34" fmla="*/ 54 w 75"/>
                <a:gd name="T35" fmla="*/ 69 h 73"/>
                <a:gd name="T36" fmla="*/ 54 w 75"/>
                <a:gd name="T37" fmla="*/ 60 h 73"/>
                <a:gd name="T38" fmla="*/ 45 w 75"/>
                <a:gd name="T39" fmla="*/ 50 h 73"/>
                <a:gd name="T40" fmla="*/ 40 w 75"/>
                <a:gd name="T41" fmla="*/ 45 h 73"/>
                <a:gd name="T42" fmla="*/ 38 w 75"/>
                <a:gd name="T43" fmla="*/ 40 h 73"/>
                <a:gd name="T44" fmla="*/ 37 w 75"/>
                <a:gd name="T45" fmla="*/ 31 h 73"/>
                <a:gd name="T46" fmla="*/ 40 w 75"/>
                <a:gd name="T47" fmla="*/ 24 h 73"/>
                <a:gd name="T48" fmla="*/ 53 w 75"/>
                <a:gd name="T49" fmla="*/ 26 h 73"/>
                <a:gd name="T50" fmla="*/ 67 w 75"/>
                <a:gd name="T51" fmla="*/ 32 h 73"/>
                <a:gd name="T52" fmla="*/ 73 w 75"/>
                <a:gd name="T53" fmla="*/ 31 h 73"/>
                <a:gd name="T54" fmla="*/ 75 w 75"/>
                <a:gd name="T55" fmla="*/ 29 h 73"/>
                <a:gd name="T56" fmla="*/ 75 w 75"/>
                <a:gd name="T57" fmla="*/ 27 h 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75"/>
                <a:gd name="T88" fmla="*/ 0 h 73"/>
                <a:gd name="T89" fmla="*/ 75 w 75"/>
                <a:gd name="T90" fmla="*/ 73 h 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75" h="73">
                  <a:moveTo>
                    <a:pt x="75" y="27"/>
                  </a:moveTo>
                  <a:lnTo>
                    <a:pt x="75" y="21"/>
                  </a:lnTo>
                  <a:lnTo>
                    <a:pt x="73" y="16"/>
                  </a:lnTo>
                  <a:lnTo>
                    <a:pt x="69" y="10"/>
                  </a:lnTo>
                  <a:lnTo>
                    <a:pt x="62" y="5"/>
                  </a:lnTo>
                  <a:lnTo>
                    <a:pt x="54" y="1"/>
                  </a:lnTo>
                  <a:lnTo>
                    <a:pt x="45" y="0"/>
                  </a:lnTo>
                  <a:lnTo>
                    <a:pt x="35" y="0"/>
                  </a:lnTo>
                  <a:lnTo>
                    <a:pt x="24" y="3"/>
                  </a:lnTo>
                  <a:lnTo>
                    <a:pt x="14" y="10"/>
                  </a:lnTo>
                  <a:lnTo>
                    <a:pt x="6" y="19"/>
                  </a:lnTo>
                  <a:lnTo>
                    <a:pt x="1" y="31"/>
                  </a:lnTo>
                  <a:lnTo>
                    <a:pt x="0" y="42"/>
                  </a:lnTo>
                  <a:lnTo>
                    <a:pt x="1" y="53"/>
                  </a:lnTo>
                  <a:lnTo>
                    <a:pt x="8" y="63"/>
                  </a:lnTo>
                  <a:lnTo>
                    <a:pt x="17" y="69"/>
                  </a:lnTo>
                  <a:lnTo>
                    <a:pt x="33" y="73"/>
                  </a:lnTo>
                  <a:lnTo>
                    <a:pt x="54" y="69"/>
                  </a:lnTo>
                  <a:lnTo>
                    <a:pt x="54" y="60"/>
                  </a:lnTo>
                  <a:lnTo>
                    <a:pt x="45" y="50"/>
                  </a:lnTo>
                  <a:lnTo>
                    <a:pt x="40" y="45"/>
                  </a:lnTo>
                  <a:lnTo>
                    <a:pt x="38" y="40"/>
                  </a:lnTo>
                  <a:lnTo>
                    <a:pt x="37" y="31"/>
                  </a:lnTo>
                  <a:lnTo>
                    <a:pt x="40" y="24"/>
                  </a:lnTo>
                  <a:lnTo>
                    <a:pt x="53" y="26"/>
                  </a:lnTo>
                  <a:lnTo>
                    <a:pt x="67" y="32"/>
                  </a:lnTo>
                  <a:lnTo>
                    <a:pt x="73" y="31"/>
                  </a:lnTo>
                  <a:lnTo>
                    <a:pt x="75" y="29"/>
                  </a:lnTo>
                  <a:lnTo>
                    <a:pt x="7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09" name="Freeform 140"/>
            <p:cNvSpPr>
              <a:spLocks/>
            </p:cNvSpPr>
            <p:nvPr/>
          </p:nvSpPr>
          <p:spPr bwMode="auto">
            <a:xfrm>
              <a:off x="2470" y="2059"/>
              <a:ext cx="117" cy="118"/>
            </a:xfrm>
            <a:custGeom>
              <a:avLst/>
              <a:gdLst>
                <a:gd name="T0" fmla="*/ 58 w 117"/>
                <a:gd name="T1" fmla="*/ 118 h 118"/>
                <a:gd name="T2" fmla="*/ 69 w 117"/>
                <a:gd name="T3" fmla="*/ 116 h 118"/>
                <a:gd name="T4" fmla="*/ 80 w 117"/>
                <a:gd name="T5" fmla="*/ 113 h 118"/>
                <a:gd name="T6" fmla="*/ 90 w 117"/>
                <a:gd name="T7" fmla="*/ 108 h 118"/>
                <a:gd name="T8" fmla="*/ 99 w 117"/>
                <a:gd name="T9" fmla="*/ 100 h 118"/>
                <a:gd name="T10" fmla="*/ 107 w 117"/>
                <a:gd name="T11" fmla="*/ 90 h 118"/>
                <a:gd name="T12" fmla="*/ 112 w 117"/>
                <a:gd name="T13" fmla="*/ 81 h 118"/>
                <a:gd name="T14" fmla="*/ 115 w 117"/>
                <a:gd name="T15" fmla="*/ 69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5 h 118"/>
                <a:gd name="T22" fmla="*/ 107 w 117"/>
                <a:gd name="T23" fmla="*/ 26 h 118"/>
                <a:gd name="T24" fmla="*/ 99 w 117"/>
                <a:gd name="T25" fmla="*/ 16 h 118"/>
                <a:gd name="T26" fmla="*/ 90 w 117"/>
                <a:gd name="T27" fmla="*/ 10 h 118"/>
                <a:gd name="T28" fmla="*/ 80 w 117"/>
                <a:gd name="T29" fmla="*/ 5 h 118"/>
                <a:gd name="T30" fmla="*/ 69 w 117"/>
                <a:gd name="T31" fmla="*/ 2 h 118"/>
                <a:gd name="T32" fmla="*/ 58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5 w 117"/>
                <a:gd name="T45" fmla="*/ 35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69 h 118"/>
                <a:gd name="T52" fmla="*/ 5 w 117"/>
                <a:gd name="T53" fmla="*/ 81 h 118"/>
                <a:gd name="T54" fmla="*/ 9 w 117"/>
                <a:gd name="T55" fmla="*/ 90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6 h 118"/>
                <a:gd name="T64" fmla="*/ 58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8" y="118"/>
                  </a:moveTo>
                  <a:lnTo>
                    <a:pt x="69" y="116"/>
                  </a:lnTo>
                  <a:lnTo>
                    <a:pt x="80" y="113"/>
                  </a:lnTo>
                  <a:lnTo>
                    <a:pt x="90" y="108"/>
                  </a:lnTo>
                  <a:lnTo>
                    <a:pt x="99" y="100"/>
                  </a:lnTo>
                  <a:lnTo>
                    <a:pt x="107" y="90"/>
                  </a:lnTo>
                  <a:lnTo>
                    <a:pt x="112" y="81"/>
                  </a:lnTo>
                  <a:lnTo>
                    <a:pt x="115" y="69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5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90" y="10"/>
                  </a:lnTo>
                  <a:lnTo>
                    <a:pt x="80" y="5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5" y="35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69"/>
                  </a:lnTo>
                  <a:lnTo>
                    <a:pt x="5" y="81"/>
                  </a:lnTo>
                  <a:lnTo>
                    <a:pt x="9" y="90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6"/>
                  </a:lnTo>
                  <a:lnTo>
                    <a:pt x="58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0" name="Freeform 141"/>
            <p:cNvSpPr>
              <a:spLocks/>
            </p:cNvSpPr>
            <p:nvPr/>
          </p:nvSpPr>
          <p:spPr bwMode="auto">
            <a:xfrm>
              <a:off x="2903" y="2059"/>
              <a:ext cx="117" cy="118"/>
            </a:xfrm>
            <a:custGeom>
              <a:avLst/>
              <a:gdLst>
                <a:gd name="T0" fmla="*/ 57 w 117"/>
                <a:gd name="T1" fmla="*/ 118 h 118"/>
                <a:gd name="T2" fmla="*/ 68 w 117"/>
                <a:gd name="T3" fmla="*/ 116 h 118"/>
                <a:gd name="T4" fmla="*/ 80 w 117"/>
                <a:gd name="T5" fmla="*/ 113 h 118"/>
                <a:gd name="T6" fmla="*/ 89 w 117"/>
                <a:gd name="T7" fmla="*/ 108 h 118"/>
                <a:gd name="T8" fmla="*/ 99 w 117"/>
                <a:gd name="T9" fmla="*/ 100 h 118"/>
                <a:gd name="T10" fmla="*/ 107 w 117"/>
                <a:gd name="T11" fmla="*/ 90 h 118"/>
                <a:gd name="T12" fmla="*/ 112 w 117"/>
                <a:gd name="T13" fmla="*/ 81 h 118"/>
                <a:gd name="T14" fmla="*/ 115 w 117"/>
                <a:gd name="T15" fmla="*/ 69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5 h 118"/>
                <a:gd name="T22" fmla="*/ 107 w 117"/>
                <a:gd name="T23" fmla="*/ 26 h 118"/>
                <a:gd name="T24" fmla="*/ 99 w 117"/>
                <a:gd name="T25" fmla="*/ 16 h 118"/>
                <a:gd name="T26" fmla="*/ 89 w 117"/>
                <a:gd name="T27" fmla="*/ 10 h 118"/>
                <a:gd name="T28" fmla="*/ 80 w 117"/>
                <a:gd name="T29" fmla="*/ 5 h 118"/>
                <a:gd name="T30" fmla="*/ 68 w 117"/>
                <a:gd name="T31" fmla="*/ 2 h 118"/>
                <a:gd name="T32" fmla="*/ 57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4 w 117"/>
                <a:gd name="T45" fmla="*/ 35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69 h 118"/>
                <a:gd name="T52" fmla="*/ 4 w 117"/>
                <a:gd name="T53" fmla="*/ 81 h 118"/>
                <a:gd name="T54" fmla="*/ 9 w 117"/>
                <a:gd name="T55" fmla="*/ 90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6 h 118"/>
                <a:gd name="T64" fmla="*/ 57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7" y="118"/>
                  </a:moveTo>
                  <a:lnTo>
                    <a:pt x="68" y="116"/>
                  </a:lnTo>
                  <a:lnTo>
                    <a:pt x="80" y="113"/>
                  </a:lnTo>
                  <a:lnTo>
                    <a:pt x="89" y="108"/>
                  </a:lnTo>
                  <a:lnTo>
                    <a:pt x="99" y="100"/>
                  </a:lnTo>
                  <a:lnTo>
                    <a:pt x="107" y="90"/>
                  </a:lnTo>
                  <a:lnTo>
                    <a:pt x="112" y="81"/>
                  </a:lnTo>
                  <a:lnTo>
                    <a:pt x="115" y="69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5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89" y="10"/>
                  </a:lnTo>
                  <a:lnTo>
                    <a:pt x="80" y="5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4" y="35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69"/>
                  </a:lnTo>
                  <a:lnTo>
                    <a:pt x="4" y="81"/>
                  </a:lnTo>
                  <a:lnTo>
                    <a:pt x="9" y="90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6"/>
                  </a:lnTo>
                  <a:lnTo>
                    <a:pt x="5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1" name="Freeform 142"/>
            <p:cNvSpPr>
              <a:spLocks/>
            </p:cNvSpPr>
            <p:nvPr/>
          </p:nvSpPr>
          <p:spPr bwMode="auto">
            <a:xfrm>
              <a:off x="2520" y="2046"/>
              <a:ext cx="440" cy="118"/>
            </a:xfrm>
            <a:custGeom>
              <a:avLst/>
              <a:gdLst>
                <a:gd name="T0" fmla="*/ 440 w 440"/>
                <a:gd name="T1" fmla="*/ 110 h 118"/>
                <a:gd name="T2" fmla="*/ 435 w 440"/>
                <a:gd name="T3" fmla="*/ 87 h 118"/>
                <a:gd name="T4" fmla="*/ 423 w 440"/>
                <a:gd name="T5" fmla="*/ 68 h 118"/>
                <a:gd name="T6" fmla="*/ 403 w 440"/>
                <a:gd name="T7" fmla="*/ 48 h 118"/>
                <a:gd name="T8" fmla="*/ 376 w 440"/>
                <a:gd name="T9" fmla="*/ 32 h 118"/>
                <a:gd name="T10" fmla="*/ 344 w 440"/>
                <a:gd name="T11" fmla="*/ 19 h 118"/>
                <a:gd name="T12" fmla="*/ 306 w 440"/>
                <a:gd name="T13" fmla="*/ 8 h 118"/>
                <a:gd name="T14" fmla="*/ 266 w 440"/>
                <a:gd name="T15" fmla="*/ 2 h 118"/>
                <a:gd name="T16" fmla="*/ 221 w 440"/>
                <a:gd name="T17" fmla="*/ 0 h 118"/>
                <a:gd name="T18" fmla="*/ 176 w 440"/>
                <a:gd name="T19" fmla="*/ 2 h 118"/>
                <a:gd name="T20" fmla="*/ 134 w 440"/>
                <a:gd name="T21" fmla="*/ 8 h 118"/>
                <a:gd name="T22" fmla="*/ 97 w 440"/>
                <a:gd name="T23" fmla="*/ 19 h 118"/>
                <a:gd name="T24" fmla="*/ 65 w 440"/>
                <a:gd name="T25" fmla="*/ 32 h 118"/>
                <a:gd name="T26" fmla="*/ 38 w 440"/>
                <a:gd name="T27" fmla="*/ 48 h 118"/>
                <a:gd name="T28" fmla="*/ 17 w 440"/>
                <a:gd name="T29" fmla="*/ 68 h 118"/>
                <a:gd name="T30" fmla="*/ 4 w 440"/>
                <a:gd name="T31" fmla="*/ 87 h 118"/>
                <a:gd name="T32" fmla="*/ 0 w 440"/>
                <a:gd name="T33" fmla="*/ 110 h 118"/>
                <a:gd name="T34" fmla="*/ 1 w 440"/>
                <a:gd name="T35" fmla="*/ 113 h 118"/>
                <a:gd name="T36" fmla="*/ 6 w 440"/>
                <a:gd name="T37" fmla="*/ 116 h 118"/>
                <a:gd name="T38" fmla="*/ 12 w 440"/>
                <a:gd name="T39" fmla="*/ 116 h 118"/>
                <a:gd name="T40" fmla="*/ 24 w 440"/>
                <a:gd name="T41" fmla="*/ 107 h 118"/>
                <a:gd name="T42" fmla="*/ 25 w 440"/>
                <a:gd name="T43" fmla="*/ 103 h 118"/>
                <a:gd name="T44" fmla="*/ 41 w 440"/>
                <a:gd name="T45" fmla="*/ 91 h 118"/>
                <a:gd name="T46" fmla="*/ 59 w 440"/>
                <a:gd name="T47" fmla="*/ 81 h 118"/>
                <a:gd name="T48" fmla="*/ 81 w 440"/>
                <a:gd name="T49" fmla="*/ 70 h 118"/>
                <a:gd name="T50" fmla="*/ 105 w 440"/>
                <a:gd name="T51" fmla="*/ 61 h 118"/>
                <a:gd name="T52" fmla="*/ 131 w 440"/>
                <a:gd name="T53" fmla="*/ 55 h 118"/>
                <a:gd name="T54" fmla="*/ 160 w 440"/>
                <a:gd name="T55" fmla="*/ 50 h 118"/>
                <a:gd name="T56" fmla="*/ 189 w 440"/>
                <a:gd name="T57" fmla="*/ 47 h 118"/>
                <a:gd name="T58" fmla="*/ 221 w 440"/>
                <a:gd name="T59" fmla="*/ 45 h 118"/>
                <a:gd name="T60" fmla="*/ 253 w 440"/>
                <a:gd name="T61" fmla="*/ 47 h 118"/>
                <a:gd name="T62" fmla="*/ 283 w 440"/>
                <a:gd name="T63" fmla="*/ 50 h 118"/>
                <a:gd name="T64" fmla="*/ 310 w 440"/>
                <a:gd name="T65" fmla="*/ 55 h 118"/>
                <a:gd name="T66" fmla="*/ 338 w 440"/>
                <a:gd name="T67" fmla="*/ 61 h 118"/>
                <a:gd name="T68" fmla="*/ 362 w 440"/>
                <a:gd name="T69" fmla="*/ 71 h 118"/>
                <a:gd name="T70" fmla="*/ 383 w 440"/>
                <a:gd name="T71" fmla="*/ 81 h 118"/>
                <a:gd name="T72" fmla="*/ 400 w 440"/>
                <a:gd name="T73" fmla="*/ 92 h 118"/>
                <a:gd name="T74" fmla="*/ 416 w 440"/>
                <a:gd name="T75" fmla="*/ 105 h 118"/>
                <a:gd name="T76" fmla="*/ 419 w 440"/>
                <a:gd name="T77" fmla="*/ 108 h 118"/>
                <a:gd name="T78" fmla="*/ 426 w 440"/>
                <a:gd name="T79" fmla="*/ 115 h 118"/>
                <a:gd name="T80" fmla="*/ 434 w 440"/>
                <a:gd name="T81" fmla="*/ 118 h 118"/>
                <a:gd name="T82" fmla="*/ 440 w 440"/>
                <a:gd name="T83" fmla="*/ 110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18"/>
                <a:gd name="T128" fmla="*/ 440 w 4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18">
                  <a:moveTo>
                    <a:pt x="440" y="110"/>
                  </a:moveTo>
                  <a:lnTo>
                    <a:pt x="435" y="87"/>
                  </a:lnTo>
                  <a:lnTo>
                    <a:pt x="423" y="68"/>
                  </a:lnTo>
                  <a:lnTo>
                    <a:pt x="403" y="48"/>
                  </a:lnTo>
                  <a:lnTo>
                    <a:pt x="376" y="32"/>
                  </a:lnTo>
                  <a:lnTo>
                    <a:pt x="344" y="19"/>
                  </a:lnTo>
                  <a:lnTo>
                    <a:pt x="306" y="8"/>
                  </a:lnTo>
                  <a:lnTo>
                    <a:pt x="266" y="2"/>
                  </a:lnTo>
                  <a:lnTo>
                    <a:pt x="221" y="0"/>
                  </a:lnTo>
                  <a:lnTo>
                    <a:pt x="176" y="2"/>
                  </a:lnTo>
                  <a:lnTo>
                    <a:pt x="134" y="8"/>
                  </a:lnTo>
                  <a:lnTo>
                    <a:pt x="97" y="19"/>
                  </a:lnTo>
                  <a:lnTo>
                    <a:pt x="65" y="32"/>
                  </a:lnTo>
                  <a:lnTo>
                    <a:pt x="38" y="48"/>
                  </a:lnTo>
                  <a:lnTo>
                    <a:pt x="17" y="68"/>
                  </a:lnTo>
                  <a:lnTo>
                    <a:pt x="4" y="87"/>
                  </a:lnTo>
                  <a:lnTo>
                    <a:pt x="0" y="110"/>
                  </a:lnTo>
                  <a:lnTo>
                    <a:pt x="1" y="113"/>
                  </a:lnTo>
                  <a:lnTo>
                    <a:pt x="6" y="116"/>
                  </a:lnTo>
                  <a:lnTo>
                    <a:pt x="12" y="116"/>
                  </a:lnTo>
                  <a:lnTo>
                    <a:pt x="24" y="107"/>
                  </a:lnTo>
                  <a:lnTo>
                    <a:pt x="25" y="103"/>
                  </a:lnTo>
                  <a:lnTo>
                    <a:pt x="41" y="91"/>
                  </a:lnTo>
                  <a:lnTo>
                    <a:pt x="59" y="81"/>
                  </a:lnTo>
                  <a:lnTo>
                    <a:pt x="81" y="70"/>
                  </a:lnTo>
                  <a:lnTo>
                    <a:pt x="105" y="61"/>
                  </a:lnTo>
                  <a:lnTo>
                    <a:pt x="131" y="55"/>
                  </a:lnTo>
                  <a:lnTo>
                    <a:pt x="160" y="50"/>
                  </a:lnTo>
                  <a:lnTo>
                    <a:pt x="189" y="47"/>
                  </a:lnTo>
                  <a:lnTo>
                    <a:pt x="221" y="45"/>
                  </a:lnTo>
                  <a:lnTo>
                    <a:pt x="253" y="47"/>
                  </a:lnTo>
                  <a:lnTo>
                    <a:pt x="283" y="50"/>
                  </a:lnTo>
                  <a:lnTo>
                    <a:pt x="310" y="55"/>
                  </a:lnTo>
                  <a:lnTo>
                    <a:pt x="338" y="61"/>
                  </a:lnTo>
                  <a:lnTo>
                    <a:pt x="362" y="71"/>
                  </a:lnTo>
                  <a:lnTo>
                    <a:pt x="383" y="81"/>
                  </a:lnTo>
                  <a:lnTo>
                    <a:pt x="400" y="92"/>
                  </a:lnTo>
                  <a:lnTo>
                    <a:pt x="416" y="105"/>
                  </a:lnTo>
                  <a:lnTo>
                    <a:pt x="419" y="108"/>
                  </a:lnTo>
                  <a:lnTo>
                    <a:pt x="426" y="115"/>
                  </a:lnTo>
                  <a:lnTo>
                    <a:pt x="434" y="118"/>
                  </a:lnTo>
                  <a:lnTo>
                    <a:pt x="440" y="11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2" name="Freeform 143"/>
            <p:cNvSpPr>
              <a:spLocks/>
            </p:cNvSpPr>
            <p:nvPr/>
          </p:nvSpPr>
          <p:spPr bwMode="auto">
            <a:xfrm>
              <a:off x="2741" y="2040"/>
              <a:ext cx="226" cy="116"/>
            </a:xfrm>
            <a:custGeom>
              <a:avLst/>
              <a:gdLst>
                <a:gd name="T0" fmla="*/ 0 w 226"/>
                <a:gd name="T1" fmla="*/ 12 h 116"/>
                <a:gd name="T2" fmla="*/ 0 w 226"/>
                <a:gd name="T3" fmla="*/ 12 h 116"/>
                <a:gd name="T4" fmla="*/ 45 w 226"/>
                <a:gd name="T5" fmla="*/ 12 h 116"/>
                <a:gd name="T6" fmla="*/ 85 w 226"/>
                <a:gd name="T7" fmla="*/ 19 h 116"/>
                <a:gd name="T8" fmla="*/ 121 w 226"/>
                <a:gd name="T9" fmla="*/ 30 h 116"/>
                <a:gd name="T10" fmla="*/ 154 w 226"/>
                <a:gd name="T11" fmla="*/ 43 h 116"/>
                <a:gd name="T12" fmla="*/ 179 w 226"/>
                <a:gd name="T13" fmla="*/ 59 h 116"/>
                <a:gd name="T14" fmla="*/ 197 w 226"/>
                <a:gd name="T15" fmla="*/ 77 h 116"/>
                <a:gd name="T16" fmla="*/ 210 w 226"/>
                <a:gd name="T17" fmla="*/ 95 h 116"/>
                <a:gd name="T18" fmla="*/ 213 w 226"/>
                <a:gd name="T19" fmla="*/ 116 h 116"/>
                <a:gd name="T20" fmla="*/ 226 w 226"/>
                <a:gd name="T21" fmla="*/ 116 h 116"/>
                <a:gd name="T22" fmla="*/ 219 w 226"/>
                <a:gd name="T23" fmla="*/ 92 h 116"/>
                <a:gd name="T24" fmla="*/ 206 w 226"/>
                <a:gd name="T25" fmla="*/ 71 h 116"/>
                <a:gd name="T26" fmla="*/ 186 w 226"/>
                <a:gd name="T27" fmla="*/ 50 h 116"/>
                <a:gd name="T28" fmla="*/ 157 w 226"/>
                <a:gd name="T29" fmla="*/ 33 h 116"/>
                <a:gd name="T30" fmla="*/ 125 w 226"/>
                <a:gd name="T31" fmla="*/ 21 h 116"/>
                <a:gd name="T32" fmla="*/ 85 w 226"/>
                <a:gd name="T33" fmla="*/ 9 h 116"/>
                <a:gd name="T34" fmla="*/ 45 w 226"/>
                <a:gd name="T35" fmla="*/ 3 h 116"/>
                <a:gd name="T36" fmla="*/ 0 w 226"/>
                <a:gd name="T37" fmla="*/ 0 h 116"/>
                <a:gd name="T38" fmla="*/ 0 w 226"/>
                <a:gd name="T39" fmla="*/ 0 h 116"/>
                <a:gd name="T40" fmla="*/ 0 w 226"/>
                <a:gd name="T41" fmla="*/ 12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16"/>
                <a:gd name="T65" fmla="*/ 226 w 226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16">
                  <a:moveTo>
                    <a:pt x="0" y="12"/>
                  </a:moveTo>
                  <a:lnTo>
                    <a:pt x="0" y="12"/>
                  </a:lnTo>
                  <a:lnTo>
                    <a:pt x="45" y="12"/>
                  </a:lnTo>
                  <a:lnTo>
                    <a:pt x="85" y="19"/>
                  </a:lnTo>
                  <a:lnTo>
                    <a:pt x="121" y="30"/>
                  </a:lnTo>
                  <a:lnTo>
                    <a:pt x="154" y="43"/>
                  </a:lnTo>
                  <a:lnTo>
                    <a:pt x="179" y="59"/>
                  </a:lnTo>
                  <a:lnTo>
                    <a:pt x="197" y="77"/>
                  </a:lnTo>
                  <a:lnTo>
                    <a:pt x="210" y="95"/>
                  </a:lnTo>
                  <a:lnTo>
                    <a:pt x="213" y="116"/>
                  </a:lnTo>
                  <a:lnTo>
                    <a:pt x="226" y="116"/>
                  </a:lnTo>
                  <a:lnTo>
                    <a:pt x="219" y="92"/>
                  </a:lnTo>
                  <a:lnTo>
                    <a:pt x="206" y="71"/>
                  </a:lnTo>
                  <a:lnTo>
                    <a:pt x="186" y="50"/>
                  </a:lnTo>
                  <a:lnTo>
                    <a:pt x="157" y="33"/>
                  </a:lnTo>
                  <a:lnTo>
                    <a:pt x="125" y="21"/>
                  </a:lnTo>
                  <a:lnTo>
                    <a:pt x="85" y="9"/>
                  </a:lnTo>
                  <a:lnTo>
                    <a:pt x="45" y="3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3" name="Freeform 144"/>
            <p:cNvSpPr>
              <a:spLocks/>
            </p:cNvSpPr>
            <p:nvPr/>
          </p:nvSpPr>
          <p:spPr bwMode="auto">
            <a:xfrm>
              <a:off x="2513" y="2040"/>
              <a:ext cx="228" cy="118"/>
            </a:xfrm>
            <a:custGeom>
              <a:avLst/>
              <a:gdLst>
                <a:gd name="T0" fmla="*/ 11 w 228"/>
                <a:gd name="T1" fmla="*/ 114 h 118"/>
                <a:gd name="T2" fmla="*/ 13 w 228"/>
                <a:gd name="T3" fmla="*/ 116 h 118"/>
                <a:gd name="T4" fmla="*/ 16 w 228"/>
                <a:gd name="T5" fmla="*/ 95 h 118"/>
                <a:gd name="T6" fmla="*/ 29 w 228"/>
                <a:gd name="T7" fmla="*/ 77 h 118"/>
                <a:gd name="T8" fmla="*/ 48 w 228"/>
                <a:gd name="T9" fmla="*/ 59 h 118"/>
                <a:gd name="T10" fmla="*/ 74 w 228"/>
                <a:gd name="T11" fmla="*/ 43 h 118"/>
                <a:gd name="T12" fmla="*/ 106 w 228"/>
                <a:gd name="T13" fmla="*/ 30 h 118"/>
                <a:gd name="T14" fmla="*/ 141 w 228"/>
                <a:gd name="T15" fmla="*/ 19 h 118"/>
                <a:gd name="T16" fmla="*/ 183 w 228"/>
                <a:gd name="T17" fmla="*/ 12 h 118"/>
                <a:gd name="T18" fmla="*/ 228 w 228"/>
                <a:gd name="T19" fmla="*/ 12 h 118"/>
                <a:gd name="T20" fmla="*/ 228 w 228"/>
                <a:gd name="T21" fmla="*/ 0 h 118"/>
                <a:gd name="T22" fmla="*/ 183 w 228"/>
                <a:gd name="T23" fmla="*/ 3 h 118"/>
                <a:gd name="T24" fmla="*/ 141 w 228"/>
                <a:gd name="T25" fmla="*/ 9 h 118"/>
                <a:gd name="T26" fmla="*/ 103 w 228"/>
                <a:gd name="T27" fmla="*/ 21 h 118"/>
                <a:gd name="T28" fmla="*/ 71 w 228"/>
                <a:gd name="T29" fmla="*/ 33 h 118"/>
                <a:gd name="T30" fmla="*/ 42 w 228"/>
                <a:gd name="T31" fmla="*/ 50 h 118"/>
                <a:gd name="T32" fmla="*/ 19 w 228"/>
                <a:gd name="T33" fmla="*/ 71 h 118"/>
                <a:gd name="T34" fmla="*/ 7 w 228"/>
                <a:gd name="T35" fmla="*/ 92 h 118"/>
                <a:gd name="T36" fmla="*/ 0 w 228"/>
                <a:gd name="T37" fmla="*/ 116 h 118"/>
                <a:gd name="T38" fmla="*/ 2 w 228"/>
                <a:gd name="T39" fmla="*/ 118 h 118"/>
                <a:gd name="T40" fmla="*/ 11 w 228"/>
                <a:gd name="T41" fmla="*/ 114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118"/>
                <a:gd name="T65" fmla="*/ 228 w 228"/>
                <a:gd name="T66" fmla="*/ 118 h 1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118">
                  <a:moveTo>
                    <a:pt x="11" y="114"/>
                  </a:moveTo>
                  <a:lnTo>
                    <a:pt x="13" y="116"/>
                  </a:lnTo>
                  <a:lnTo>
                    <a:pt x="16" y="95"/>
                  </a:lnTo>
                  <a:lnTo>
                    <a:pt x="29" y="77"/>
                  </a:lnTo>
                  <a:lnTo>
                    <a:pt x="48" y="59"/>
                  </a:lnTo>
                  <a:lnTo>
                    <a:pt x="74" y="43"/>
                  </a:lnTo>
                  <a:lnTo>
                    <a:pt x="106" y="30"/>
                  </a:lnTo>
                  <a:lnTo>
                    <a:pt x="141" y="19"/>
                  </a:lnTo>
                  <a:lnTo>
                    <a:pt x="183" y="12"/>
                  </a:lnTo>
                  <a:lnTo>
                    <a:pt x="228" y="12"/>
                  </a:lnTo>
                  <a:lnTo>
                    <a:pt x="228" y="0"/>
                  </a:lnTo>
                  <a:lnTo>
                    <a:pt x="183" y="3"/>
                  </a:lnTo>
                  <a:lnTo>
                    <a:pt x="141" y="9"/>
                  </a:lnTo>
                  <a:lnTo>
                    <a:pt x="103" y="21"/>
                  </a:lnTo>
                  <a:lnTo>
                    <a:pt x="71" y="33"/>
                  </a:lnTo>
                  <a:lnTo>
                    <a:pt x="42" y="50"/>
                  </a:lnTo>
                  <a:lnTo>
                    <a:pt x="19" y="71"/>
                  </a:lnTo>
                  <a:lnTo>
                    <a:pt x="7" y="92"/>
                  </a:lnTo>
                  <a:lnTo>
                    <a:pt x="0" y="116"/>
                  </a:lnTo>
                  <a:lnTo>
                    <a:pt x="2" y="118"/>
                  </a:lnTo>
                  <a:lnTo>
                    <a:pt x="1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4" name="Freeform 145"/>
            <p:cNvSpPr>
              <a:spLocks/>
            </p:cNvSpPr>
            <p:nvPr/>
          </p:nvSpPr>
          <p:spPr bwMode="auto">
            <a:xfrm>
              <a:off x="2515" y="2149"/>
              <a:ext cx="33" cy="18"/>
            </a:xfrm>
            <a:custGeom>
              <a:avLst/>
              <a:gdLst>
                <a:gd name="T0" fmla="*/ 24 w 33"/>
                <a:gd name="T1" fmla="*/ 2 h 18"/>
                <a:gd name="T2" fmla="*/ 24 w 33"/>
                <a:gd name="T3" fmla="*/ 0 h 18"/>
                <a:gd name="T4" fmla="*/ 16 w 33"/>
                <a:gd name="T5" fmla="*/ 9 h 18"/>
                <a:gd name="T6" fmla="*/ 13 w 33"/>
                <a:gd name="T7" fmla="*/ 9 h 18"/>
                <a:gd name="T8" fmla="*/ 9 w 33"/>
                <a:gd name="T9" fmla="*/ 7 h 18"/>
                <a:gd name="T10" fmla="*/ 9 w 33"/>
                <a:gd name="T11" fmla="*/ 5 h 18"/>
                <a:gd name="T12" fmla="*/ 0 w 33"/>
                <a:gd name="T13" fmla="*/ 9 h 18"/>
                <a:gd name="T14" fmla="*/ 3 w 33"/>
                <a:gd name="T15" fmla="*/ 13 h 18"/>
                <a:gd name="T16" fmla="*/ 9 w 33"/>
                <a:gd name="T17" fmla="*/ 18 h 18"/>
                <a:gd name="T18" fmla="*/ 19 w 33"/>
                <a:gd name="T19" fmla="*/ 18 h 18"/>
                <a:gd name="T20" fmla="*/ 33 w 33"/>
                <a:gd name="T21" fmla="*/ 7 h 18"/>
                <a:gd name="T22" fmla="*/ 33 w 33"/>
                <a:gd name="T23" fmla="*/ 5 h 18"/>
                <a:gd name="T24" fmla="*/ 33 w 33"/>
                <a:gd name="T25" fmla="*/ 7 h 18"/>
                <a:gd name="T26" fmla="*/ 33 w 33"/>
                <a:gd name="T27" fmla="*/ 7 h 18"/>
                <a:gd name="T28" fmla="*/ 33 w 33"/>
                <a:gd name="T29" fmla="*/ 5 h 18"/>
                <a:gd name="T30" fmla="*/ 24 w 33"/>
                <a:gd name="T31" fmla="*/ 2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18"/>
                <a:gd name="T50" fmla="*/ 33 w 33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18">
                  <a:moveTo>
                    <a:pt x="24" y="2"/>
                  </a:moveTo>
                  <a:lnTo>
                    <a:pt x="24" y="0"/>
                  </a:lnTo>
                  <a:lnTo>
                    <a:pt x="16" y="9"/>
                  </a:lnTo>
                  <a:lnTo>
                    <a:pt x="13" y="9"/>
                  </a:lnTo>
                  <a:lnTo>
                    <a:pt x="9" y="7"/>
                  </a:lnTo>
                  <a:lnTo>
                    <a:pt x="9" y="5"/>
                  </a:lnTo>
                  <a:lnTo>
                    <a:pt x="0" y="9"/>
                  </a:lnTo>
                  <a:lnTo>
                    <a:pt x="3" y="13"/>
                  </a:lnTo>
                  <a:lnTo>
                    <a:pt x="9" y="18"/>
                  </a:lnTo>
                  <a:lnTo>
                    <a:pt x="19" y="18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33" y="7"/>
                  </a:lnTo>
                  <a:lnTo>
                    <a:pt x="33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5" name="Freeform 146"/>
            <p:cNvSpPr>
              <a:spLocks/>
            </p:cNvSpPr>
            <p:nvPr/>
          </p:nvSpPr>
          <p:spPr bwMode="auto">
            <a:xfrm>
              <a:off x="2539" y="2146"/>
              <a:ext cx="11" cy="8"/>
            </a:xfrm>
            <a:custGeom>
              <a:avLst/>
              <a:gdLst>
                <a:gd name="T0" fmla="*/ 3 w 11"/>
                <a:gd name="T1" fmla="*/ 0 h 8"/>
                <a:gd name="T2" fmla="*/ 1 w 11"/>
                <a:gd name="T3" fmla="*/ 2 h 8"/>
                <a:gd name="T4" fmla="*/ 0 w 11"/>
                <a:gd name="T5" fmla="*/ 5 h 8"/>
                <a:gd name="T6" fmla="*/ 9 w 11"/>
                <a:gd name="T7" fmla="*/ 8 h 8"/>
                <a:gd name="T8" fmla="*/ 11 w 11"/>
                <a:gd name="T9" fmla="*/ 5 h 8"/>
                <a:gd name="T10" fmla="*/ 9 w 11"/>
                <a:gd name="T11" fmla="*/ 7 h 8"/>
                <a:gd name="T12" fmla="*/ 3 w 11"/>
                <a:gd name="T13" fmla="*/ 0 h 8"/>
                <a:gd name="T14" fmla="*/ 1 w 11"/>
                <a:gd name="T15" fmla="*/ 0 h 8"/>
                <a:gd name="T16" fmla="*/ 1 w 11"/>
                <a:gd name="T17" fmla="*/ 2 h 8"/>
                <a:gd name="T18" fmla="*/ 3 w 11"/>
                <a:gd name="T19" fmla="*/ 0 h 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8"/>
                <a:gd name="T32" fmla="*/ 11 w 11"/>
                <a:gd name="T33" fmla="*/ 8 h 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8">
                  <a:moveTo>
                    <a:pt x="3" y="0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9" y="8"/>
                  </a:lnTo>
                  <a:lnTo>
                    <a:pt x="11" y="5"/>
                  </a:lnTo>
                  <a:lnTo>
                    <a:pt x="9" y="7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6" name="Freeform 147"/>
            <p:cNvSpPr>
              <a:spLocks/>
            </p:cNvSpPr>
            <p:nvPr/>
          </p:nvSpPr>
          <p:spPr bwMode="auto">
            <a:xfrm>
              <a:off x="2542" y="2085"/>
              <a:ext cx="199" cy="68"/>
            </a:xfrm>
            <a:custGeom>
              <a:avLst/>
              <a:gdLst>
                <a:gd name="T0" fmla="*/ 199 w 199"/>
                <a:gd name="T1" fmla="*/ 0 h 68"/>
                <a:gd name="T2" fmla="*/ 199 w 199"/>
                <a:gd name="T3" fmla="*/ 0 h 68"/>
                <a:gd name="T4" fmla="*/ 167 w 199"/>
                <a:gd name="T5" fmla="*/ 3 h 68"/>
                <a:gd name="T6" fmla="*/ 138 w 199"/>
                <a:gd name="T7" fmla="*/ 6 h 68"/>
                <a:gd name="T8" fmla="*/ 109 w 199"/>
                <a:gd name="T9" fmla="*/ 11 h 68"/>
                <a:gd name="T10" fmla="*/ 82 w 199"/>
                <a:gd name="T11" fmla="*/ 18 h 68"/>
                <a:gd name="T12" fmla="*/ 58 w 199"/>
                <a:gd name="T13" fmla="*/ 26 h 68"/>
                <a:gd name="T14" fmla="*/ 35 w 199"/>
                <a:gd name="T15" fmla="*/ 37 h 68"/>
                <a:gd name="T16" fmla="*/ 16 w 199"/>
                <a:gd name="T17" fmla="*/ 47 h 68"/>
                <a:gd name="T18" fmla="*/ 0 w 199"/>
                <a:gd name="T19" fmla="*/ 61 h 68"/>
                <a:gd name="T20" fmla="*/ 6 w 199"/>
                <a:gd name="T21" fmla="*/ 68 h 68"/>
                <a:gd name="T22" fmla="*/ 22 w 199"/>
                <a:gd name="T23" fmla="*/ 56 h 68"/>
                <a:gd name="T24" fmla="*/ 38 w 199"/>
                <a:gd name="T25" fmla="*/ 47 h 68"/>
                <a:gd name="T26" fmla="*/ 61 w 199"/>
                <a:gd name="T27" fmla="*/ 35 h 68"/>
                <a:gd name="T28" fmla="*/ 85 w 199"/>
                <a:gd name="T29" fmla="*/ 27 h 68"/>
                <a:gd name="T30" fmla="*/ 109 w 199"/>
                <a:gd name="T31" fmla="*/ 21 h 68"/>
                <a:gd name="T32" fmla="*/ 138 w 199"/>
                <a:gd name="T33" fmla="*/ 16 h 68"/>
                <a:gd name="T34" fmla="*/ 167 w 199"/>
                <a:gd name="T35" fmla="*/ 13 h 68"/>
                <a:gd name="T36" fmla="*/ 199 w 199"/>
                <a:gd name="T37" fmla="*/ 13 h 68"/>
                <a:gd name="T38" fmla="*/ 199 w 199"/>
                <a:gd name="T39" fmla="*/ 13 h 68"/>
                <a:gd name="T40" fmla="*/ 199 w 199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68"/>
                <a:gd name="T65" fmla="*/ 199 w 199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68">
                  <a:moveTo>
                    <a:pt x="199" y="0"/>
                  </a:moveTo>
                  <a:lnTo>
                    <a:pt x="199" y="0"/>
                  </a:lnTo>
                  <a:lnTo>
                    <a:pt x="167" y="3"/>
                  </a:lnTo>
                  <a:lnTo>
                    <a:pt x="138" y="6"/>
                  </a:lnTo>
                  <a:lnTo>
                    <a:pt x="109" y="11"/>
                  </a:lnTo>
                  <a:lnTo>
                    <a:pt x="82" y="18"/>
                  </a:lnTo>
                  <a:lnTo>
                    <a:pt x="58" y="26"/>
                  </a:lnTo>
                  <a:lnTo>
                    <a:pt x="35" y="37"/>
                  </a:lnTo>
                  <a:lnTo>
                    <a:pt x="16" y="47"/>
                  </a:lnTo>
                  <a:lnTo>
                    <a:pt x="0" y="61"/>
                  </a:lnTo>
                  <a:lnTo>
                    <a:pt x="6" y="68"/>
                  </a:lnTo>
                  <a:lnTo>
                    <a:pt x="22" y="56"/>
                  </a:lnTo>
                  <a:lnTo>
                    <a:pt x="38" y="47"/>
                  </a:lnTo>
                  <a:lnTo>
                    <a:pt x="61" y="35"/>
                  </a:lnTo>
                  <a:lnTo>
                    <a:pt x="85" y="27"/>
                  </a:lnTo>
                  <a:lnTo>
                    <a:pt x="109" y="21"/>
                  </a:lnTo>
                  <a:lnTo>
                    <a:pt x="138" y="16"/>
                  </a:lnTo>
                  <a:lnTo>
                    <a:pt x="167" y="13"/>
                  </a:lnTo>
                  <a:lnTo>
                    <a:pt x="199" y="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7" name="Freeform 148"/>
            <p:cNvSpPr>
              <a:spLocks/>
            </p:cNvSpPr>
            <p:nvPr/>
          </p:nvSpPr>
          <p:spPr bwMode="auto">
            <a:xfrm>
              <a:off x="2741" y="2085"/>
              <a:ext cx="200" cy="69"/>
            </a:xfrm>
            <a:custGeom>
              <a:avLst/>
              <a:gdLst>
                <a:gd name="T0" fmla="*/ 200 w 200"/>
                <a:gd name="T1" fmla="*/ 63 h 69"/>
                <a:gd name="T2" fmla="*/ 198 w 200"/>
                <a:gd name="T3" fmla="*/ 63 h 69"/>
                <a:gd name="T4" fmla="*/ 182 w 200"/>
                <a:gd name="T5" fmla="*/ 48 h 69"/>
                <a:gd name="T6" fmla="*/ 163 w 200"/>
                <a:gd name="T7" fmla="*/ 37 h 69"/>
                <a:gd name="T8" fmla="*/ 142 w 200"/>
                <a:gd name="T9" fmla="*/ 27 h 69"/>
                <a:gd name="T10" fmla="*/ 118 w 200"/>
                <a:gd name="T11" fmla="*/ 18 h 69"/>
                <a:gd name="T12" fmla="*/ 89 w 200"/>
                <a:gd name="T13" fmla="*/ 11 h 69"/>
                <a:gd name="T14" fmla="*/ 62 w 200"/>
                <a:gd name="T15" fmla="*/ 6 h 69"/>
                <a:gd name="T16" fmla="*/ 32 w 200"/>
                <a:gd name="T17" fmla="*/ 3 h 69"/>
                <a:gd name="T18" fmla="*/ 0 w 200"/>
                <a:gd name="T19" fmla="*/ 0 h 69"/>
                <a:gd name="T20" fmla="*/ 0 w 200"/>
                <a:gd name="T21" fmla="*/ 13 h 69"/>
                <a:gd name="T22" fmla="*/ 32 w 200"/>
                <a:gd name="T23" fmla="*/ 13 h 69"/>
                <a:gd name="T24" fmla="*/ 62 w 200"/>
                <a:gd name="T25" fmla="*/ 16 h 69"/>
                <a:gd name="T26" fmla="*/ 89 w 200"/>
                <a:gd name="T27" fmla="*/ 21 h 69"/>
                <a:gd name="T28" fmla="*/ 115 w 200"/>
                <a:gd name="T29" fmla="*/ 27 h 69"/>
                <a:gd name="T30" fmla="*/ 139 w 200"/>
                <a:gd name="T31" fmla="*/ 37 h 69"/>
                <a:gd name="T32" fmla="*/ 160 w 200"/>
                <a:gd name="T33" fmla="*/ 47 h 69"/>
                <a:gd name="T34" fmla="*/ 176 w 200"/>
                <a:gd name="T35" fmla="*/ 58 h 69"/>
                <a:gd name="T36" fmla="*/ 192 w 200"/>
                <a:gd name="T37" fmla="*/ 69 h 69"/>
                <a:gd name="T38" fmla="*/ 190 w 200"/>
                <a:gd name="T39" fmla="*/ 69 h 69"/>
                <a:gd name="T40" fmla="*/ 200 w 200"/>
                <a:gd name="T41" fmla="*/ 63 h 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69"/>
                <a:gd name="T65" fmla="*/ 200 w 200"/>
                <a:gd name="T66" fmla="*/ 69 h 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69">
                  <a:moveTo>
                    <a:pt x="200" y="63"/>
                  </a:moveTo>
                  <a:lnTo>
                    <a:pt x="198" y="63"/>
                  </a:lnTo>
                  <a:lnTo>
                    <a:pt x="182" y="48"/>
                  </a:lnTo>
                  <a:lnTo>
                    <a:pt x="163" y="37"/>
                  </a:lnTo>
                  <a:lnTo>
                    <a:pt x="142" y="27"/>
                  </a:lnTo>
                  <a:lnTo>
                    <a:pt x="118" y="18"/>
                  </a:lnTo>
                  <a:lnTo>
                    <a:pt x="89" y="11"/>
                  </a:lnTo>
                  <a:lnTo>
                    <a:pt x="62" y="6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62" y="16"/>
                  </a:lnTo>
                  <a:lnTo>
                    <a:pt x="89" y="21"/>
                  </a:lnTo>
                  <a:lnTo>
                    <a:pt x="115" y="27"/>
                  </a:lnTo>
                  <a:lnTo>
                    <a:pt x="139" y="37"/>
                  </a:lnTo>
                  <a:lnTo>
                    <a:pt x="160" y="47"/>
                  </a:lnTo>
                  <a:lnTo>
                    <a:pt x="176" y="58"/>
                  </a:lnTo>
                  <a:lnTo>
                    <a:pt x="192" y="69"/>
                  </a:lnTo>
                  <a:lnTo>
                    <a:pt x="190" y="69"/>
                  </a:lnTo>
                  <a:lnTo>
                    <a:pt x="20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8" name="Freeform 149"/>
            <p:cNvSpPr>
              <a:spLocks/>
            </p:cNvSpPr>
            <p:nvPr/>
          </p:nvSpPr>
          <p:spPr bwMode="auto">
            <a:xfrm>
              <a:off x="2931" y="2148"/>
              <a:ext cx="36" cy="21"/>
            </a:xfrm>
            <a:custGeom>
              <a:avLst/>
              <a:gdLst>
                <a:gd name="T0" fmla="*/ 23 w 36"/>
                <a:gd name="T1" fmla="*/ 8 h 21"/>
                <a:gd name="T2" fmla="*/ 24 w 36"/>
                <a:gd name="T3" fmla="*/ 6 h 21"/>
                <a:gd name="T4" fmla="*/ 21 w 36"/>
                <a:gd name="T5" fmla="*/ 11 h 21"/>
                <a:gd name="T6" fmla="*/ 18 w 36"/>
                <a:gd name="T7" fmla="*/ 8 h 21"/>
                <a:gd name="T8" fmla="*/ 12 w 36"/>
                <a:gd name="T9" fmla="*/ 3 h 21"/>
                <a:gd name="T10" fmla="*/ 10 w 36"/>
                <a:gd name="T11" fmla="*/ 0 h 21"/>
                <a:gd name="T12" fmla="*/ 0 w 36"/>
                <a:gd name="T13" fmla="*/ 6 h 21"/>
                <a:gd name="T14" fmla="*/ 5 w 36"/>
                <a:gd name="T15" fmla="*/ 10 h 21"/>
                <a:gd name="T16" fmla="*/ 12 w 36"/>
                <a:gd name="T17" fmla="*/ 18 h 21"/>
                <a:gd name="T18" fmla="*/ 24 w 36"/>
                <a:gd name="T19" fmla="*/ 21 h 21"/>
                <a:gd name="T20" fmla="*/ 34 w 36"/>
                <a:gd name="T21" fmla="*/ 10 h 21"/>
                <a:gd name="T22" fmla="*/ 36 w 36"/>
                <a:gd name="T23" fmla="*/ 8 h 21"/>
                <a:gd name="T24" fmla="*/ 34 w 36"/>
                <a:gd name="T25" fmla="*/ 10 h 21"/>
                <a:gd name="T26" fmla="*/ 34 w 36"/>
                <a:gd name="T27" fmla="*/ 8 h 21"/>
                <a:gd name="T28" fmla="*/ 36 w 36"/>
                <a:gd name="T29" fmla="*/ 8 h 21"/>
                <a:gd name="T30" fmla="*/ 23 w 36"/>
                <a:gd name="T31" fmla="*/ 8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1"/>
                <a:gd name="T50" fmla="*/ 36 w 36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1">
                  <a:moveTo>
                    <a:pt x="23" y="8"/>
                  </a:moveTo>
                  <a:lnTo>
                    <a:pt x="24" y="6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0" y="6"/>
                  </a:lnTo>
                  <a:lnTo>
                    <a:pt x="5" y="10"/>
                  </a:lnTo>
                  <a:lnTo>
                    <a:pt x="12" y="18"/>
                  </a:lnTo>
                  <a:lnTo>
                    <a:pt x="24" y="21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19" name="Freeform 150"/>
            <p:cNvSpPr>
              <a:spLocks/>
            </p:cNvSpPr>
            <p:nvPr/>
          </p:nvSpPr>
          <p:spPr bwMode="auto">
            <a:xfrm>
              <a:off x="2603" y="2046"/>
              <a:ext cx="303" cy="78"/>
            </a:xfrm>
            <a:custGeom>
              <a:avLst/>
              <a:gdLst>
                <a:gd name="T0" fmla="*/ 14 w 303"/>
                <a:gd name="T1" fmla="*/ 65 h 78"/>
                <a:gd name="T2" fmla="*/ 46 w 303"/>
                <a:gd name="T3" fmla="*/ 55 h 78"/>
                <a:gd name="T4" fmla="*/ 80 w 303"/>
                <a:gd name="T5" fmla="*/ 48 h 78"/>
                <a:gd name="T6" fmla="*/ 118 w 303"/>
                <a:gd name="T7" fmla="*/ 45 h 78"/>
                <a:gd name="T8" fmla="*/ 159 w 303"/>
                <a:gd name="T9" fmla="*/ 45 h 78"/>
                <a:gd name="T10" fmla="*/ 200 w 303"/>
                <a:gd name="T11" fmla="*/ 50 h 78"/>
                <a:gd name="T12" fmla="*/ 239 w 303"/>
                <a:gd name="T13" fmla="*/ 57 h 78"/>
                <a:gd name="T14" fmla="*/ 272 w 303"/>
                <a:gd name="T15" fmla="*/ 68 h 78"/>
                <a:gd name="T16" fmla="*/ 300 w 303"/>
                <a:gd name="T17" fmla="*/ 78 h 78"/>
                <a:gd name="T18" fmla="*/ 301 w 303"/>
                <a:gd name="T19" fmla="*/ 68 h 78"/>
                <a:gd name="T20" fmla="*/ 288 w 303"/>
                <a:gd name="T21" fmla="*/ 45 h 78"/>
                <a:gd name="T22" fmla="*/ 276 w 303"/>
                <a:gd name="T23" fmla="*/ 27 h 78"/>
                <a:gd name="T24" fmla="*/ 258 w 303"/>
                <a:gd name="T25" fmla="*/ 19 h 78"/>
                <a:gd name="T26" fmla="*/ 227 w 303"/>
                <a:gd name="T27" fmla="*/ 10 h 78"/>
                <a:gd name="T28" fmla="*/ 194 w 303"/>
                <a:gd name="T29" fmla="*/ 3 h 78"/>
                <a:gd name="T30" fmla="*/ 157 w 303"/>
                <a:gd name="T31" fmla="*/ 0 h 78"/>
                <a:gd name="T32" fmla="*/ 118 w 303"/>
                <a:gd name="T33" fmla="*/ 0 h 78"/>
                <a:gd name="T34" fmla="*/ 82 w 303"/>
                <a:gd name="T35" fmla="*/ 3 h 78"/>
                <a:gd name="T36" fmla="*/ 48 w 303"/>
                <a:gd name="T37" fmla="*/ 10 h 78"/>
                <a:gd name="T38" fmla="*/ 17 w 303"/>
                <a:gd name="T39" fmla="*/ 18 h 78"/>
                <a:gd name="T40" fmla="*/ 3 w 303"/>
                <a:gd name="T41" fmla="*/ 24 h 78"/>
                <a:gd name="T42" fmla="*/ 11 w 303"/>
                <a:gd name="T43" fmla="*/ 27 h 78"/>
                <a:gd name="T44" fmla="*/ 27 w 303"/>
                <a:gd name="T45" fmla="*/ 31 h 78"/>
                <a:gd name="T46" fmla="*/ 58 w 303"/>
                <a:gd name="T47" fmla="*/ 26 h 78"/>
                <a:gd name="T48" fmla="*/ 99 w 303"/>
                <a:gd name="T49" fmla="*/ 13 h 78"/>
                <a:gd name="T50" fmla="*/ 126 w 303"/>
                <a:gd name="T51" fmla="*/ 10 h 78"/>
                <a:gd name="T52" fmla="*/ 139 w 303"/>
                <a:gd name="T53" fmla="*/ 15 h 78"/>
                <a:gd name="T54" fmla="*/ 139 w 303"/>
                <a:gd name="T55" fmla="*/ 21 h 78"/>
                <a:gd name="T56" fmla="*/ 139 w 303"/>
                <a:gd name="T57" fmla="*/ 23 h 78"/>
                <a:gd name="T58" fmla="*/ 147 w 303"/>
                <a:gd name="T59" fmla="*/ 15 h 78"/>
                <a:gd name="T60" fmla="*/ 147 w 303"/>
                <a:gd name="T61" fmla="*/ 6 h 78"/>
                <a:gd name="T62" fmla="*/ 171 w 303"/>
                <a:gd name="T63" fmla="*/ 10 h 78"/>
                <a:gd name="T64" fmla="*/ 205 w 303"/>
                <a:gd name="T65" fmla="*/ 16 h 78"/>
                <a:gd name="T66" fmla="*/ 234 w 303"/>
                <a:gd name="T67" fmla="*/ 27 h 78"/>
                <a:gd name="T68" fmla="*/ 250 w 303"/>
                <a:gd name="T69" fmla="*/ 45 h 78"/>
                <a:gd name="T70" fmla="*/ 237 w 303"/>
                <a:gd name="T71" fmla="*/ 48 h 78"/>
                <a:gd name="T72" fmla="*/ 213 w 303"/>
                <a:gd name="T73" fmla="*/ 44 h 78"/>
                <a:gd name="T74" fmla="*/ 187 w 303"/>
                <a:gd name="T75" fmla="*/ 40 h 78"/>
                <a:gd name="T76" fmla="*/ 159 w 303"/>
                <a:gd name="T77" fmla="*/ 37 h 78"/>
                <a:gd name="T78" fmla="*/ 134 w 303"/>
                <a:gd name="T79" fmla="*/ 37 h 78"/>
                <a:gd name="T80" fmla="*/ 118 w 303"/>
                <a:gd name="T81" fmla="*/ 40 h 78"/>
                <a:gd name="T82" fmla="*/ 120 w 303"/>
                <a:gd name="T83" fmla="*/ 32 h 78"/>
                <a:gd name="T84" fmla="*/ 125 w 303"/>
                <a:gd name="T85" fmla="*/ 29 h 78"/>
                <a:gd name="T86" fmla="*/ 107 w 303"/>
                <a:gd name="T87" fmla="*/ 32 h 78"/>
                <a:gd name="T88" fmla="*/ 88 w 303"/>
                <a:gd name="T89" fmla="*/ 45 h 78"/>
                <a:gd name="T90" fmla="*/ 62 w 303"/>
                <a:gd name="T91" fmla="*/ 48 h 78"/>
                <a:gd name="T92" fmla="*/ 51 w 303"/>
                <a:gd name="T93" fmla="*/ 48 h 78"/>
                <a:gd name="T94" fmla="*/ 38 w 303"/>
                <a:gd name="T95" fmla="*/ 48 h 78"/>
                <a:gd name="T96" fmla="*/ 22 w 303"/>
                <a:gd name="T97" fmla="*/ 53 h 78"/>
                <a:gd name="T98" fmla="*/ 6 w 303"/>
                <a:gd name="T99" fmla="*/ 61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3"/>
                <a:gd name="T151" fmla="*/ 0 h 78"/>
                <a:gd name="T152" fmla="*/ 303 w 303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3" h="78">
                  <a:moveTo>
                    <a:pt x="0" y="70"/>
                  </a:moveTo>
                  <a:lnTo>
                    <a:pt x="14" y="65"/>
                  </a:lnTo>
                  <a:lnTo>
                    <a:pt x="30" y="60"/>
                  </a:lnTo>
                  <a:lnTo>
                    <a:pt x="46" y="55"/>
                  </a:lnTo>
                  <a:lnTo>
                    <a:pt x="62" y="52"/>
                  </a:lnTo>
                  <a:lnTo>
                    <a:pt x="80" y="48"/>
                  </a:lnTo>
                  <a:lnTo>
                    <a:pt x="99" y="47"/>
                  </a:lnTo>
                  <a:lnTo>
                    <a:pt x="118" y="45"/>
                  </a:lnTo>
                  <a:lnTo>
                    <a:pt x="138" y="45"/>
                  </a:lnTo>
                  <a:lnTo>
                    <a:pt x="159" y="45"/>
                  </a:lnTo>
                  <a:lnTo>
                    <a:pt x="179" y="47"/>
                  </a:lnTo>
                  <a:lnTo>
                    <a:pt x="200" y="50"/>
                  </a:lnTo>
                  <a:lnTo>
                    <a:pt x="219" y="53"/>
                  </a:lnTo>
                  <a:lnTo>
                    <a:pt x="239" y="57"/>
                  </a:lnTo>
                  <a:lnTo>
                    <a:pt x="255" y="63"/>
                  </a:lnTo>
                  <a:lnTo>
                    <a:pt x="272" y="68"/>
                  </a:lnTo>
                  <a:lnTo>
                    <a:pt x="287" y="74"/>
                  </a:lnTo>
                  <a:lnTo>
                    <a:pt x="300" y="78"/>
                  </a:lnTo>
                  <a:lnTo>
                    <a:pt x="303" y="76"/>
                  </a:lnTo>
                  <a:lnTo>
                    <a:pt x="301" y="68"/>
                  </a:lnTo>
                  <a:lnTo>
                    <a:pt x="296" y="57"/>
                  </a:lnTo>
                  <a:lnTo>
                    <a:pt x="288" y="45"/>
                  </a:lnTo>
                  <a:lnTo>
                    <a:pt x="280" y="36"/>
                  </a:lnTo>
                  <a:lnTo>
                    <a:pt x="276" y="27"/>
                  </a:lnTo>
                  <a:lnTo>
                    <a:pt x="272" y="24"/>
                  </a:lnTo>
                  <a:lnTo>
                    <a:pt x="258" y="19"/>
                  </a:lnTo>
                  <a:lnTo>
                    <a:pt x="243" y="15"/>
                  </a:lnTo>
                  <a:lnTo>
                    <a:pt x="227" y="10"/>
                  </a:lnTo>
                  <a:lnTo>
                    <a:pt x="211" y="6"/>
                  </a:lnTo>
                  <a:lnTo>
                    <a:pt x="194" y="3"/>
                  </a:lnTo>
                  <a:lnTo>
                    <a:pt x="176" y="2"/>
                  </a:lnTo>
                  <a:lnTo>
                    <a:pt x="157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01" y="2"/>
                  </a:lnTo>
                  <a:lnTo>
                    <a:pt x="82" y="3"/>
                  </a:lnTo>
                  <a:lnTo>
                    <a:pt x="66" y="6"/>
                  </a:lnTo>
                  <a:lnTo>
                    <a:pt x="48" y="10"/>
                  </a:lnTo>
                  <a:lnTo>
                    <a:pt x="32" y="13"/>
                  </a:lnTo>
                  <a:lnTo>
                    <a:pt x="17" y="18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11" y="27"/>
                  </a:lnTo>
                  <a:lnTo>
                    <a:pt x="17" y="31"/>
                  </a:lnTo>
                  <a:lnTo>
                    <a:pt x="27" y="31"/>
                  </a:lnTo>
                  <a:lnTo>
                    <a:pt x="42" y="31"/>
                  </a:lnTo>
                  <a:lnTo>
                    <a:pt x="58" y="26"/>
                  </a:lnTo>
                  <a:lnTo>
                    <a:pt x="78" y="19"/>
                  </a:lnTo>
                  <a:lnTo>
                    <a:pt x="99" y="13"/>
                  </a:lnTo>
                  <a:lnTo>
                    <a:pt x="115" y="10"/>
                  </a:lnTo>
                  <a:lnTo>
                    <a:pt x="126" y="10"/>
                  </a:lnTo>
                  <a:lnTo>
                    <a:pt x="134" y="11"/>
                  </a:lnTo>
                  <a:lnTo>
                    <a:pt x="139" y="15"/>
                  </a:lnTo>
                  <a:lnTo>
                    <a:pt x="141" y="18"/>
                  </a:lnTo>
                  <a:lnTo>
                    <a:pt x="139" y="21"/>
                  </a:lnTo>
                  <a:lnTo>
                    <a:pt x="136" y="24"/>
                  </a:lnTo>
                  <a:lnTo>
                    <a:pt x="139" y="23"/>
                  </a:lnTo>
                  <a:lnTo>
                    <a:pt x="144" y="19"/>
                  </a:lnTo>
                  <a:lnTo>
                    <a:pt x="147" y="15"/>
                  </a:lnTo>
                  <a:lnTo>
                    <a:pt x="144" y="6"/>
                  </a:lnTo>
                  <a:lnTo>
                    <a:pt x="147" y="6"/>
                  </a:lnTo>
                  <a:lnTo>
                    <a:pt x="157" y="8"/>
                  </a:lnTo>
                  <a:lnTo>
                    <a:pt x="171" y="10"/>
                  </a:lnTo>
                  <a:lnTo>
                    <a:pt x="187" y="13"/>
                  </a:lnTo>
                  <a:lnTo>
                    <a:pt x="205" y="16"/>
                  </a:lnTo>
                  <a:lnTo>
                    <a:pt x="221" y="21"/>
                  </a:lnTo>
                  <a:lnTo>
                    <a:pt x="234" y="27"/>
                  </a:lnTo>
                  <a:lnTo>
                    <a:pt x="243" y="34"/>
                  </a:lnTo>
                  <a:lnTo>
                    <a:pt x="250" y="45"/>
                  </a:lnTo>
                  <a:lnTo>
                    <a:pt x="247" y="48"/>
                  </a:lnTo>
                  <a:lnTo>
                    <a:pt x="237" y="48"/>
                  </a:lnTo>
                  <a:lnTo>
                    <a:pt x="223" y="45"/>
                  </a:lnTo>
                  <a:lnTo>
                    <a:pt x="213" y="44"/>
                  </a:lnTo>
                  <a:lnTo>
                    <a:pt x="202" y="42"/>
                  </a:lnTo>
                  <a:lnTo>
                    <a:pt x="187" y="40"/>
                  </a:lnTo>
                  <a:lnTo>
                    <a:pt x="173" y="39"/>
                  </a:lnTo>
                  <a:lnTo>
                    <a:pt x="159" y="37"/>
                  </a:lnTo>
                  <a:lnTo>
                    <a:pt x="144" y="37"/>
                  </a:lnTo>
                  <a:lnTo>
                    <a:pt x="134" y="37"/>
                  </a:lnTo>
                  <a:lnTo>
                    <a:pt x="126" y="39"/>
                  </a:lnTo>
                  <a:lnTo>
                    <a:pt x="118" y="40"/>
                  </a:lnTo>
                  <a:lnTo>
                    <a:pt x="117" y="37"/>
                  </a:lnTo>
                  <a:lnTo>
                    <a:pt x="120" y="32"/>
                  </a:lnTo>
                  <a:lnTo>
                    <a:pt x="128" y="29"/>
                  </a:lnTo>
                  <a:lnTo>
                    <a:pt x="125" y="29"/>
                  </a:lnTo>
                  <a:lnTo>
                    <a:pt x="117" y="29"/>
                  </a:lnTo>
                  <a:lnTo>
                    <a:pt x="107" y="32"/>
                  </a:lnTo>
                  <a:lnTo>
                    <a:pt x="98" y="39"/>
                  </a:lnTo>
                  <a:lnTo>
                    <a:pt x="88" y="45"/>
                  </a:lnTo>
                  <a:lnTo>
                    <a:pt x="75" y="48"/>
                  </a:lnTo>
                  <a:lnTo>
                    <a:pt x="62" y="48"/>
                  </a:lnTo>
                  <a:lnTo>
                    <a:pt x="54" y="48"/>
                  </a:lnTo>
                  <a:lnTo>
                    <a:pt x="51" y="48"/>
                  </a:lnTo>
                  <a:lnTo>
                    <a:pt x="45" y="48"/>
                  </a:lnTo>
                  <a:lnTo>
                    <a:pt x="38" y="48"/>
                  </a:lnTo>
                  <a:lnTo>
                    <a:pt x="30" y="50"/>
                  </a:lnTo>
                  <a:lnTo>
                    <a:pt x="22" y="53"/>
                  </a:lnTo>
                  <a:lnTo>
                    <a:pt x="14" y="57"/>
                  </a:lnTo>
                  <a:lnTo>
                    <a:pt x="6" y="61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0" name="Freeform 151"/>
            <p:cNvSpPr>
              <a:spLocks/>
            </p:cNvSpPr>
            <p:nvPr/>
          </p:nvSpPr>
          <p:spPr bwMode="auto">
            <a:xfrm>
              <a:off x="2667" y="2192"/>
              <a:ext cx="146" cy="58"/>
            </a:xfrm>
            <a:custGeom>
              <a:avLst/>
              <a:gdLst>
                <a:gd name="T0" fmla="*/ 146 w 146"/>
                <a:gd name="T1" fmla="*/ 46 h 58"/>
                <a:gd name="T2" fmla="*/ 125 w 146"/>
                <a:gd name="T3" fmla="*/ 53 h 58"/>
                <a:gd name="T4" fmla="*/ 104 w 146"/>
                <a:gd name="T5" fmla="*/ 56 h 58"/>
                <a:gd name="T6" fmla="*/ 85 w 146"/>
                <a:gd name="T7" fmla="*/ 58 h 58"/>
                <a:gd name="T8" fmla="*/ 66 w 146"/>
                <a:gd name="T9" fmla="*/ 58 h 58"/>
                <a:gd name="T10" fmla="*/ 46 w 146"/>
                <a:gd name="T11" fmla="*/ 58 h 58"/>
                <a:gd name="T12" fmla="*/ 30 w 146"/>
                <a:gd name="T13" fmla="*/ 55 h 58"/>
                <a:gd name="T14" fmla="*/ 14 w 146"/>
                <a:gd name="T15" fmla="*/ 51 h 58"/>
                <a:gd name="T16" fmla="*/ 0 w 146"/>
                <a:gd name="T17" fmla="*/ 46 h 58"/>
                <a:gd name="T18" fmla="*/ 0 w 146"/>
                <a:gd name="T19" fmla="*/ 0 h 58"/>
                <a:gd name="T20" fmla="*/ 14 w 146"/>
                <a:gd name="T21" fmla="*/ 4 h 58"/>
                <a:gd name="T22" fmla="*/ 30 w 146"/>
                <a:gd name="T23" fmla="*/ 9 h 58"/>
                <a:gd name="T24" fmla="*/ 46 w 146"/>
                <a:gd name="T25" fmla="*/ 11 h 58"/>
                <a:gd name="T26" fmla="*/ 66 w 146"/>
                <a:gd name="T27" fmla="*/ 12 h 58"/>
                <a:gd name="T28" fmla="*/ 85 w 146"/>
                <a:gd name="T29" fmla="*/ 11 h 58"/>
                <a:gd name="T30" fmla="*/ 104 w 146"/>
                <a:gd name="T31" fmla="*/ 9 h 58"/>
                <a:gd name="T32" fmla="*/ 125 w 146"/>
                <a:gd name="T33" fmla="*/ 6 h 58"/>
                <a:gd name="T34" fmla="*/ 146 w 146"/>
                <a:gd name="T35" fmla="*/ 0 h 58"/>
                <a:gd name="T36" fmla="*/ 146 w 146"/>
                <a:gd name="T37" fmla="*/ 46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8"/>
                <a:gd name="T59" fmla="*/ 146 w 146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8">
                  <a:moveTo>
                    <a:pt x="146" y="46"/>
                  </a:moveTo>
                  <a:lnTo>
                    <a:pt x="125" y="53"/>
                  </a:lnTo>
                  <a:lnTo>
                    <a:pt x="104" y="56"/>
                  </a:lnTo>
                  <a:lnTo>
                    <a:pt x="85" y="58"/>
                  </a:lnTo>
                  <a:lnTo>
                    <a:pt x="66" y="58"/>
                  </a:lnTo>
                  <a:lnTo>
                    <a:pt x="46" y="58"/>
                  </a:lnTo>
                  <a:lnTo>
                    <a:pt x="30" y="55"/>
                  </a:lnTo>
                  <a:lnTo>
                    <a:pt x="14" y="51"/>
                  </a:lnTo>
                  <a:lnTo>
                    <a:pt x="0" y="46"/>
                  </a:ln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6" y="11"/>
                  </a:lnTo>
                  <a:lnTo>
                    <a:pt x="66" y="12"/>
                  </a:lnTo>
                  <a:lnTo>
                    <a:pt x="85" y="11"/>
                  </a:lnTo>
                  <a:lnTo>
                    <a:pt x="104" y="9"/>
                  </a:lnTo>
                  <a:lnTo>
                    <a:pt x="125" y="6"/>
                  </a:lnTo>
                  <a:lnTo>
                    <a:pt x="146" y="0"/>
                  </a:lnTo>
                  <a:lnTo>
                    <a:pt x="146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1" name="Freeform 152"/>
            <p:cNvSpPr>
              <a:spLocks/>
            </p:cNvSpPr>
            <p:nvPr/>
          </p:nvSpPr>
          <p:spPr bwMode="auto">
            <a:xfrm>
              <a:off x="2470" y="752"/>
              <a:ext cx="117" cy="118"/>
            </a:xfrm>
            <a:custGeom>
              <a:avLst/>
              <a:gdLst>
                <a:gd name="T0" fmla="*/ 58 w 117"/>
                <a:gd name="T1" fmla="*/ 118 h 118"/>
                <a:gd name="T2" fmla="*/ 69 w 117"/>
                <a:gd name="T3" fmla="*/ 117 h 118"/>
                <a:gd name="T4" fmla="*/ 80 w 117"/>
                <a:gd name="T5" fmla="*/ 113 h 118"/>
                <a:gd name="T6" fmla="*/ 90 w 117"/>
                <a:gd name="T7" fmla="*/ 108 h 118"/>
                <a:gd name="T8" fmla="*/ 99 w 117"/>
                <a:gd name="T9" fmla="*/ 100 h 118"/>
                <a:gd name="T10" fmla="*/ 107 w 117"/>
                <a:gd name="T11" fmla="*/ 91 h 118"/>
                <a:gd name="T12" fmla="*/ 112 w 117"/>
                <a:gd name="T13" fmla="*/ 81 h 118"/>
                <a:gd name="T14" fmla="*/ 115 w 117"/>
                <a:gd name="T15" fmla="*/ 70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6 h 118"/>
                <a:gd name="T22" fmla="*/ 107 w 117"/>
                <a:gd name="T23" fmla="*/ 26 h 118"/>
                <a:gd name="T24" fmla="*/ 99 w 117"/>
                <a:gd name="T25" fmla="*/ 16 h 118"/>
                <a:gd name="T26" fmla="*/ 90 w 117"/>
                <a:gd name="T27" fmla="*/ 10 h 118"/>
                <a:gd name="T28" fmla="*/ 80 w 117"/>
                <a:gd name="T29" fmla="*/ 5 h 118"/>
                <a:gd name="T30" fmla="*/ 69 w 117"/>
                <a:gd name="T31" fmla="*/ 2 h 118"/>
                <a:gd name="T32" fmla="*/ 58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5 w 117"/>
                <a:gd name="T45" fmla="*/ 36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70 h 118"/>
                <a:gd name="T52" fmla="*/ 5 w 117"/>
                <a:gd name="T53" fmla="*/ 81 h 118"/>
                <a:gd name="T54" fmla="*/ 9 w 117"/>
                <a:gd name="T55" fmla="*/ 91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7 h 118"/>
                <a:gd name="T64" fmla="*/ 58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8" y="118"/>
                  </a:moveTo>
                  <a:lnTo>
                    <a:pt x="69" y="117"/>
                  </a:lnTo>
                  <a:lnTo>
                    <a:pt x="80" y="113"/>
                  </a:lnTo>
                  <a:lnTo>
                    <a:pt x="90" y="108"/>
                  </a:lnTo>
                  <a:lnTo>
                    <a:pt x="99" y="100"/>
                  </a:lnTo>
                  <a:lnTo>
                    <a:pt x="107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6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90" y="10"/>
                  </a:lnTo>
                  <a:lnTo>
                    <a:pt x="80" y="5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5" y="81"/>
                  </a:lnTo>
                  <a:lnTo>
                    <a:pt x="9" y="91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7"/>
                  </a:lnTo>
                  <a:lnTo>
                    <a:pt x="58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2" name="Freeform 153"/>
            <p:cNvSpPr>
              <a:spLocks/>
            </p:cNvSpPr>
            <p:nvPr/>
          </p:nvSpPr>
          <p:spPr bwMode="auto">
            <a:xfrm>
              <a:off x="2903" y="752"/>
              <a:ext cx="117" cy="118"/>
            </a:xfrm>
            <a:custGeom>
              <a:avLst/>
              <a:gdLst>
                <a:gd name="T0" fmla="*/ 57 w 117"/>
                <a:gd name="T1" fmla="*/ 118 h 118"/>
                <a:gd name="T2" fmla="*/ 68 w 117"/>
                <a:gd name="T3" fmla="*/ 117 h 118"/>
                <a:gd name="T4" fmla="*/ 80 w 117"/>
                <a:gd name="T5" fmla="*/ 113 h 118"/>
                <a:gd name="T6" fmla="*/ 89 w 117"/>
                <a:gd name="T7" fmla="*/ 108 h 118"/>
                <a:gd name="T8" fmla="*/ 99 w 117"/>
                <a:gd name="T9" fmla="*/ 100 h 118"/>
                <a:gd name="T10" fmla="*/ 107 w 117"/>
                <a:gd name="T11" fmla="*/ 91 h 118"/>
                <a:gd name="T12" fmla="*/ 112 w 117"/>
                <a:gd name="T13" fmla="*/ 81 h 118"/>
                <a:gd name="T14" fmla="*/ 115 w 117"/>
                <a:gd name="T15" fmla="*/ 70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6 h 118"/>
                <a:gd name="T22" fmla="*/ 107 w 117"/>
                <a:gd name="T23" fmla="*/ 26 h 118"/>
                <a:gd name="T24" fmla="*/ 99 w 117"/>
                <a:gd name="T25" fmla="*/ 16 h 118"/>
                <a:gd name="T26" fmla="*/ 89 w 117"/>
                <a:gd name="T27" fmla="*/ 10 h 118"/>
                <a:gd name="T28" fmla="*/ 80 w 117"/>
                <a:gd name="T29" fmla="*/ 5 h 118"/>
                <a:gd name="T30" fmla="*/ 68 w 117"/>
                <a:gd name="T31" fmla="*/ 2 h 118"/>
                <a:gd name="T32" fmla="*/ 57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4 w 117"/>
                <a:gd name="T45" fmla="*/ 36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70 h 118"/>
                <a:gd name="T52" fmla="*/ 4 w 117"/>
                <a:gd name="T53" fmla="*/ 81 h 118"/>
                <a:gd name="T54" fmla="*/ 9 w 117"/>
                <a:gd name="T55" fmla="*/ 91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7 h 118"/>
                <a:gd name="T64" fmla="*/ 57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7" y="118"/>
                  </a:moveTo>
                  <a:lnTo>
                    <a:pt x="68" y="117"/>
                  </a:lnTo>
                  <a:lnTo>
                    <a:pt x="80" y="113"/>
                  </a:lnTo>
                  <a:lnTo>
                    <a:pt x="89" y="108"/>
                  </a:lnTo>
                  <a:lnTo>
                    <a:pt x="99" y="100"/>
                  </a:lnTo>
                  <a:lnTo>
                    <a:pt x="107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6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89" y="10"/>
                  </a:lnTo>
                  <a:lnTo>
                    <a:pt x="80" y="5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4" y="36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9" y="91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7"/>
                  </a:lnTo>
                  <a:lnTo>
                    <a:pt x="5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3" name="Freeform 154"/>
            <p:cNvSpPr>
              <a:spLocks/>
            </p:cNvSpPr>
            <p:nvPr/>
          </p:nvSpPr>
          <p:spPr bwMode="auto">
            <a:xfrm>
              <a:off x="2520" y="739"/>
              <a:ext cx="440" cy="118"/>
            </a:xfrm>
            <a:custGeom>
              <a:avLst/>
              <a:gdLst>
                <a:gd name="T0" fmla="*/ 440 w 440"/>
                <a:gd name="T1" fmla="*/ 110 h 118"/>
                <a:gd name="T2" fmla="*/ 435 w 440"/>
                <a:gd name="T3" fmla="*/ 87 h 118"/>
                <a:gd name="T4" fmla="*/ 423 w 440"/>
                <a:gd name="T5" fmla="*/ 68 h 118"/>
                <a:gd name="T6" fmla="*/ 403 w 440"/>
                <a:gd name="T7" fmla="*/ 49 h 118"/>
                <a:gd name="T8" fmla="*/ 376 w 440"/>
                <a:gd name="T9" fmla="*/ 32 h 118"/>
                <a:gd name="T10" fmla="*/ 344 w 440"/>
                <a:gd name="T11" fmla="*/ 20 h 118"/>
                <a:gd name="T12" fmla="*/ 306 w 440"/>
                <a:gd name="T13" fmla="*/ 8 h 118"/>
                <a:gd name="T14" fmla="*/ 266 w 440"/>
                <a:gd name="T15" fmla="*/ 2 h 118"/>
                <a:gd name="T16" fmla="*/ 221 w 440"/>
                <a:gd name="T17" fmla="*/ 0 h 118"/>
                <a:gd name="T18" fmla="*/ 176 w 440"/>
                <a:gd name="T19" fmla="*/ 2 h 118"/>
                <a:gd name="T20" fmla="*/ 134 w 440"/>
                <a:gd name="T21" fmla="*/ 8 h 118"/>
                <a:gd name="T22" fmla="*/ 97 w 440"/>
                <a:gd name="T23" fmla="*/ 20 h 118"/>
                <a:gd name="T24" fmla="*/ 65 w 440"/>
                <a:gd name="T25" fmla="*/ 32 h 118"/>
                <a:gd name="T26" fmla="*/ 38 w 440"/>
                <a:gd name="T27" fmla="*/ 49 h 118"/>
                <a:gd name="T28" fmla="*/ 17 w 440"/>
                <a:gd name="T29" fmla="*/ 68 h 118"/>
                <a:gd name="T30" fmla="*/ 4 w 440"/>
                <a:gd name="T31" fmla="*/ 87 h 118"/>
                <a:gd name="T32" fmla="*/ 0 w 440"/>
                <a:gd name="T33" fmla="*/ 110 h 118"/>
                <a:gd name="T34" fmla="*/ 1 w 440"/>
                <a:gd name="T35" fmla="*/ 112 h 118"/>
                <a:gd name="T36" fmla="*/ 6 w 440"/>
                <a:gd name="T37" fmla="*/ 117 h 118"/>
                <a:gd name="T38" fmla="*/ 12 w 440"/>
                <a:gd name="T39" fmla="*/ 115 h 118"/>
                <a:gd name="T40" fmla="*/ 24 w 440"/>
                <a:gd name="T41" fmla="*/ 105 h 118"/>
                <a:gd name="T42" fmla="*/ 25 w 440"/>
                <a:gd name="T43" fmla="*/ 104 h 118"/>
                <a:gd name="T44" fmla="*/ 41 w 440"/>
                <a:gd name="T45" fmla="*/ 91 h 118"/>
                <a:gd name="T46" fmla="*/ 59 w 440"/>
                <a:gd name="T47" fmla="*/ 79 h 118"/>
                <a:gd name="T48" fmla="*/ 81 w 440"/>
                <a:gd name="T49" fmla="*/ 70 h 118"/>
                <a:gd name="T50" fmla="*/ 105 w 440"/>
                <a:gd name="T51" fmla="*/ 62 h 118"/>
                <a:gd name="T52" fmla="*/ 131 w 440"/>
                <a:gd name="T53" fmla="*/ 55 h 118"/>
                <a:gd name="T54" fmla="*/ 160 w 440"/>
                <a:gd name="T55" fmla="*/ 50 h 118"/>
                <a:gd name="T56" fmla="*/ 189 w 440"/>
                <a:gd name="T57" fmla="*/ 47 h 118"/>
                <a:gd name="T58" fmla="*/ 221 w 440"/>
                <a:gd name="T59" fmla="*/ 45 h 118"/>
                <a:gd name="T60" fmla="*/ 253 w 440"/>
                <a:gd name="T61" fmla="*/ 47 h 118"/>
                <a:gd name="T62" fmla="*/ 283 w 440"/>
                <a:gd name="T63" fmla="*/ 50 h 118"/>
                <a:gd name="T64" fmla="*/ 310 w 440"/>
                <a:gd name="T65" fmla="*/ 55 h 118"/>
                <a:gd name="T66" fmla="*/ 338 w 440"/>
                <a:gd name="T67" fmla="*/ 62 h 118"/>
                <a:gd name="T68" fmla="*/ 362 w 440"/>
                <a:gd name="T69" fmla="*/ 71 h 118"/>
                <a:gd name="T70" fmla="*/ 383 w 440"/>
                <a:gd name="T71" fmla="*/ 81 h 118"/>
                <a:gd name="T72" fmla="*/ 400 w 440"/>
                <a:gd name="T73" fmla="*/ 92 h 118"/>
                <a:gd name="T74" fmla="*/ 416 w 440"/>
                <a:gd name="T75" fmla="*/ 105 h 118"/>
                <a:gd name="T76" fmla="*/ 419 w 440"/>
                <a:gd name="T77" fmla="*/ 109 h 118"/>
                <a:gd name="T78" fmla="*/ 426 w 440"/>
                <a:gd name="T79" fmla="*/ 115 h 118"/>
                <a:gd name="T80" fmla="*/ 434 w 440"/>
                <a:gd name="T81" fmla="*/ 118 h 118"/>
                <a:gd name="T82" fmla="*/ 440 w 440"/>
                <a:gd name="T83" fmla="*/ 110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18"/>
                <a:gd name="T128" fmla="*/ 440 w 4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18">
                  <a:moveTo>
                    <a:pt x="440" y="110"/>
                  </a:moveTo>
                  <a:lnTo>
                    <a:pt x="435" y="87"/>
                  </a:lnTo>
                  <a:lnTo>
                    <a:pt x="423" y="68"/>
                  </a:lnTo>
                  <a:lnTo>
                    <a:pt x="403" y="49"/>
                  </a:lnTo>
                  <a:lnTo>
                    <a:pt x="376" y="32"/>
                  </a:lnTo>
                  <a:lnTo>
                    <a:pt x="344" y="20"/>
                  </a:lnTo>
                  <a:lnTo>
                    <a:pt x="306" y="8"/>
                  </a:lnTo>
                  <a:lnTo>
                    <a:pt x="266" y="2"/>
                  </a:lnTo>
                  <a:lnTo>
                    <a:pt x="221" y="0"/>
                  </a:lnTo>
                  <a:lnTo>
                    <a:pt x="176" y="2"/>
                  </a:lnTo>
                  <a:lnTo>
                    <a:pt x="134" y="8"/>
                  </a:lnTo>
                  <a:lnTo>
                    <a:pt x="97" y="20"/>
                  </a:lnTo>
                  <a:lnTo>
                    <a:pt x="65" y="32"/>
                  </a:lnTo>
                  <a:lnTo>
                    <a:pt x="38" y="49"/>
                  </a:lnTo>
                  <a:lnTo>
                    <a:pt x="17" y="68"/>
                  </a:lnTo>
                  <a:lnTo>
                    <a:pt x="4" y="87"/>
                  </a:lnTo>
                  <a:lnTo>
                    <a:pt x="0" y="110"/>
                  </a:lnTo>
                  <a:lnTo>
                    <a:pt x="1" y="112"/>
                  </a:lnTo>
                  <a:lnTo>
                    <a:pt x="6" y="117"/>
                  </a:lnTo>
                  <a:lnTo>
                    <a:pt x="12" y="115"/>
                  </a:lnTo>
                  <a:lnTo>
                    <a:pt x="24" y="105"/>
                  </a:lnTo>
                  <a:lnTo>
                    <a:pt x="25" y="104"/>
                  </a:lnTo>
                  <a:lnTo>
                    <a:pt x="41" y="91"/>
                  </a:lnTo>
                  <a:lnTo>
                    <a:pt x="59" y="79"/>
                  </a:lnTo>
                  <a:lnTo>
                    <a:pt x="81" y="70"/>
                  </a:lnTo>
                  <a:lnTo>
                    <a:pt x="105" y="62"/>
                  </a:lnTo>
                  <a:lnTo>
                    <a:pt x="131" y="55"/>
                  </a:lnTo>
                  <a:lnTo>
                    <a:pt x="160" y="50"/>
                  </a:lnTo>
                  <a:lnTo>
                    <a:pt x="189" y="47"/>
                  </a:lnTo>
                  <a:lnTo>
                    <a:pt x="221" y="45"/>
                  </a:lnTo>
                  <a:lnTo>
                    <a:pt x="253" y="47"/>
                  </a:lnTo>
                  <a:lnTo>
                    <a:pt x="283" y="50"/>
                  </a:lnTo>
                  <a:lnTo>
                    <a:pt x="310" y="55"/>
                  </a:lnTo>
                  <a:lnTo>
                    <a:pt x="338" y="62"/>
                  </a:lnTo>
                  <a:lnTo>
                    <a:pt x="362" y="71"/>
                  </a:lnTo>
                  <a:lnTo>
                    <a:pt x="383" y="81"/>
                  </a:lnTo>
                  <a:lnTo>
                    <a:pt x="400" y="92"/>
                  </a:lnTo>
                  <a:lnTo>
                    <a:pt x="416" y="105"/>
                  </a:lnTo>
                  <a:lnTo>
                    <a:pt x="419" y="109"/>
                  </a:lnTo>
                  <a:lnTo>
                    <a:pt x="426" y="115"/>
                  </a:lnTo>
                  <a:lnTo>
                    <a:pt x="434" y="118"/>
                  </a:lnTo>
                  <a:lnTo>
                    <a:pt x="440" y="11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4" name="Freeform 155"/>
            <p:cNvSpPr>
              <a:spLocks/>
            </p:cNvSpPr>
            <p:nvPr/>
          </p:nvSpPr>
          <p:spPr bwMode="auto">
            <a:xfrm>
              <a:off x="2741" y="733"/>
              <a:ext cx="226" cy="116"/>
            </a:xfrm>
            <a:custGeom>
              <a:avLst/>
              <a:gdLst>
                <a:gd name="T0" fmla="*/ 0 w 226"/>
                <a:gd name="T1" fmla="*/ 13 h 116"/>
                <a:gd name="T2" fmla="*/ 0 w 226"/>
                <a:gd name="T3" fmla="*/ 13 h 116"/>
                <a:gd name="T4" fmla="*/ 45 w 226"/>
                <a:gd name="T5" fmla="*/ 13 h 116"/>
                <a:gd name="T6" fmla="*/ 85 w 226"/>
                <a:gd name="T7" fmla="*/ 19 h 116"/>
                <a:gd name="T8" fmla="*/ 121 w 226"/>
                <a:gd name="T9" fmla="*/ 30 h 116"/>
                <a:gd name="T10" fmla="*/ 154 w 226"/>
                <a:gd name="T11" fmla="*/ 43 h 116"/>
                <a:gd name="T12" fmla="*/ 179 w 226"/>
                <a:gd name="T13" fmla="*/ 60 h 116"/>
                <a:gd name="T14" fmla="*/ 197 w 226"/>
                <a:gd name="T15" fmla="*/ 77 h 116"/>
                <a:gd name="T16" fmla="*/ 210 w 226"/>
                <a:gd name="T17" fmla="*/ 95 h 116"/>
                <a:gd name="T18" fmla="*/ 213 w 226"/>
                <a:gd name="T19" fmla="*/ 116 h 116"/>
                <a:gd name="T20" fmla="*/ 226 w 226"/>
                <a:gd name="T21" fmla="*/ 116 h 116"/>
                <a:gd name="T22" fmla="*/ 219 w 226"/>
                <a:gd name="T23" fmla="*/ 92 h 116"/>
                <a:gd name="T24" fmla="*/ 206 w 226"/>
                <a:gd name="T25" fmla="*/ 71 h 116"/>
                <a:gd name="T26" fmla="*/ 186 w 226"/>
                <a:gd name="T27" fmla="*/ 50 h 116"/>
                <a:gd name="T28" fmla="*/ 157 w 226"/>
                <a:gd name="T29" fmla="*/ 34 h 116"/>
                <a:gd name="T30" fmla="*/ 125 w 226"/>
                <a:gd name="T31" fmla="*/ 21 h 116"/>
                <a:gd name="T32" fmla="*/ 85 w 226"/>
                <a:gd name="T33" fmla="*/ 9 h 116"/>
                <a:gd name="T34" fmla="*/ 45 w 226"/>
                <a:gd name="T35" fmla="*/ 3 h 116"/>
                <a:gd name="T36" fmla="*/ 0 w 226"/>
                <a:gd name="T37" fmla="*/ 0 h 116"/>
                <a:gd name="T38" fmla="*/ 0 w 226"/>
                <a:gd name="T39" fmla="*/ 0 h 116"/>
                <a:gd name="T40" fmla="*/ 0 w 226"/>
                <a:gd name="T41" fmla="*/ 13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16"/>
                <a:gd name="T65" fmla="*/ 226 w 226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16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19"/>
                  </a:lnTo>
                  <a:lnTo>
                    <a:pt x="121" y="30"/>
                  </a:lnTo>
                  <a:lnTo>
                    <a:pt x="154" y="43"/>
                  </a:lnTo>
                  <a:lnTo>
                    <a:pt x="179" y="60"/>
                  </a:lnTo>
                  <a:lnTo>
                    <a:pt x="197" y="77"/>
                  </a:lnTo>
                  <a:lnTo>
                    <a:pt x="210" y="95"/>
                  </a:lnTo>
                  <a:lnTo>
                    <a:pt x="213" y="116"/>
                  </a:lnTo>
                  <a:lnTo>
                    <a:pt x="226" y="116"/>
                  </a:lnTo>
                  <a:lnTo>
                    <a:pt x="219" y="92"/>
                  </a:lnTo>
                  <a:lnTo>
                    <a:pt x="206" y="71"/>
                  </a:lnTo>
                  <a:lnTo>
                    <a:pt x="186" y="50"/>
                  </a:lnTo>
                  <a:lnTo>
                    <a:pt x="157" y="34"/>
                  </a:lnTo>
                  <a:lnTo>
                    <a:pt x="125" y="21"/>
                  </a:lnTo>
                  <a:lnTo>
                    <a:pt x="85" y="9"/>
                  </a:lnTo>
                  <a:lnTo>
                    <a:pt x="45" y="3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5" name="Freeform 156"/>
            <p:cNvSpPr>
              <a:spLocks/>
            </p:cNvSpPr>
            <p:nvPr/>
          </p:nvSpPr>
          <p:spPr bwMode="auto">
            <a:xfrm>
              <a:off x="2513" y="733"/>
              <a:ext cx="228" cy="118"/>
            </a:xfrm>
            <a:custGeom>
              <a:avLst/>
              <a:gdLst>
                <a:gd name="T0" fmla="*/ 11 w 228"/>
                <a:gd name="T1" fmla="*/ 115 h 118"/>
                <a:gd name="T2" fmla="*/ 13 w 228"/>
                <a:gd name="T3" fmla="*/ 116 h 118"/>
                <a:gd name="T4" fmla="*/ 16 w 228"/>
                <a:gd name="T5" fmla="*/ 95 h 118"/>
                <a:gd name="T6" fmla="*/ 29 w 228"/>
                <a:gd name="T7" fmla="*/ 77 h 118"/>
                <a:gd name="T8" fmla="*/ 48 w 228"/>
                <a:gd name="T9" fmla="*/ 60 h 118"/>
                <a:gd name="T10" fmla="*/ 74 w 228"/>
                <a:gd name="T11" fmla="*/ 43 h 118"/>
                <a:gd name="T12" fmla="*/ 106 w 228"/>
                <a:gd name="T13" fmla="*/ 30 h 118"/>
                <a:gd name="T14" fmla="*/ 141 w 228"/>
                <a:gd name="T15" fmla="*/ 19 h 118"/>
                <a:gd name="T16" fmla="*/ 183 w 228"/>
                <a:gd name="T17" fmla="*/ 13 h 118"/>
                <a:gd name="T18" fmla="*/ 228 w 228"/>
                <a:gd name="T19" fmla="*/ 13 h 118"/>
                <a:gd name="T20" fmla="*/ 228 w 228"/>
                <a:gd name="T21" fmla="*/ 0 h 118"/>
                <a:gd name="T22" fmla="*/ 183 w 228"/>
                <a:gd name="T23" fmla="*/ 3 h 118"/>
                <a:gd name="T24" fmla="*/ 141 w 228"/>
                <a:gd name="T25" fmla="*/ 9 h 118"/>
                <a:gd name="T26" fmla="*/ 103 w 228"/>
                <a:gd name="T27" fmla="*/ 21 h 118"/>
                <a:gd name="T28" fmla="*/ 71 w 228"/>
                <a:gd name="T29" fmla="*/ 34 h 118"/>
                <a:gd name="T30" fmla="*/ 42 w 228"/>
                <a:gd name="T31" fmla="*/ 50 h 118"/>
                <a:gd name="T32" fmla="*/ 19 w 228"/>
                <a:gd name="T33" fmla="*/ 71 h 118"/>
                <a:gd name="T34" fmla="*/ 7 w 228"/>
                <a:gd name="T35" fmla="*/ 92 h 118"/>
                <a:gd name="T36" fmla="*/ 0 w 228"/>
                <a:gd name="T37" fmla="*/ 116 h 118"/>
                <a:gd name="T38" fmla="*/ 2 w 228"/>
                <a:gd name="T39" fmla="*/ 118 h 118"/>
                <a:gd name="T40" fmla="*/ 11 w 228"/>
                <a:gd name="T41" fmla="*/ 115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118"/>
                <a:gd name="T65" fmla="*/ 228 w 228"/>
                <a:gd name="T66" fmla="*/ 118 h 1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118">
                  <a:moveTo>
                    <a:pt x="11" y="115"/>
                  </a:moveTo>
                  <a:lnTo>
                    <a:pt x="13" y="116"/>
                  </a:lnTo>
                  <a:lnTo>
                    <a:pt x="16" y="95"/>
                  </a:lnTo>
                  <a:lnTo>
                    <a:pt x="29" y="77"/>
                  </a:lnTo>
                  <a:lnTo>
                    <a:pt x="48" y="60"/>
                  </a:lnTo>
                  <a:lnTo>
                    <a:pt x="74" y="43"/>
                  </a:lnTo>
                  <a:lnTo>
                    <a:pt x="106" y="30"/>
                  </a:lnTo>
                  <a:lnTo>
                    <a:pt x="141" y="19"/>
                  </a:lnTo>
                  <a:lnTo>
                    <a:pt x="183" y="13"/>
                  </a:lnTo>
                  <a:lnTo>
                    <a:pt x="228" y="13"/>
                  </a:lnTo>
                  <a:lnTo>
                    <a:pt x="228" y="0"/>
                  </a:lnTo>
                  <a:lnTo>
                    <a:pt x="183" y="3"/>
                  </a:lnTo>
                  <a:lnTo>
                    <a:pt x="141" y="9"/>
                  </a:lnTo>
                  <a:lnTo>
                    <a:pt x="103" y="21"/>
                  </a:lnTo>
                  <a:lnTo>
                    <a:pt x="71" y="34"/>
                  </a:lnTo>
                  <a:lnTo>
                    <a:pt x="42" y="50"/>
                  </a:lnTo>
                  <a:lnTo>
                    <a:pt x="19" y="71"/>
                  </a:lnTo>
                  <a:lnTo>
                    <a:pt x="7" y="92"/>
                  </a:lnTo>
                  <a:lnTo>
                    <a:pt x="0" y="116"/>
                  </a:lnTo>
                  <a:lnTo>
                    <a:pt x="2" y="118"/>
                  </a:lnTo>
                  <a:lnTo>
                    <a:pt x="11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6" name="Freeform 157"/>
            <p:cNvSpPr>
              <a:spLocks/>
            </p:cNvSpPr>
            <p:nvPr/>
          </p:nvSpPr>
          <p:spPr bwMode="auto">
            <a:xfrm>
              <a:off x="2515" y="841"/>
              <a:ext cx="33" cy="19"/>
            </a:xfrm>
            <a:custGeom>
              <a:avLst/>
              <a:gdLst>
                <a:gd name="T0" fmla="*/ 25 w 33"/>
                <a:gd name="T1" fmla="*/ 0 h 19"/>
                <a:gd name="T2" fmla="*/ 24 w 33"/>
                <a:gd name="T3" fmla="*/ 0 h 19"/>
                <a:gd name="T4" fmla="*/ 14 w 33"/>
                <a:gd name="T5" fmla="*/ 8 h 19"/>
                <a:gd name="T6" fmla="*/ 13 w 33"/>
                <a:gd name="T7" fmla="*/ 10 h 19"/>
                <a:gd name="T8" fmla="*/ 9 w 33"/>
                <a:gd name="T9" fmla="*/ 7 h 19"/>
                <a:gd name="T10" fmla="*/ 9 w 33"/>
                <a:gd name="T11" fmla="*/ 7 h 19"/>
                <a:gd name="T12" fmla="*/ 0 w 33"/>
                <a:gd name="T13" fmla="*/ 10 h 19"/>
                <a:gd name="T14" fmla="*/ 3 w 33"/>
                <a:gd name="T15" fmla="*/ 13 h 19"/>
                <a:gd name="T16" fmla="*/ 9 w 33"/>
                <a:gd name="T17" fmla="*/ 19 h 19"/>
                <a:gd name="T18" fmla="*/ 21 w 33"/>
                <a:gd name="T19" fmla="*/ 18 h 19"/>
                <a:gd name="T20" fmla="*/ 33 w 33"/>
                <a:gd name="T21" fmla="*/ 7 h 19"/>
                <a:gd name="T22" fmla="*/ 32 w 33"/>
                <a:gd name="T23" fmla="*/ 7 h 19"/>
                <a:gd name="T24" fmla="*/ 25 w 33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9"/>
                <a:gd name="T41" fmla="*/ 33 w 33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9">
                  <a:moveTo>
                    <a:pt x="25" y="0"/>
                  </a:moveTo>
                  <a:lnTo>
                    <a:pt x="24" y="0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9" y="7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9" y="19"/>
                  </a:lnTo>
                  <a:lnTo>
                    <a:pt x="21" y="18"/>
                  </a:lnTo>
                  <a:lnTo>
                    <a:pt x="33" y="7"/>
                  </a:lnTo>
                  <a:lnTo>
                    <a:pt x="32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7" name="Freeform 158"/>
            <p:cNvSpPr>
              <a:spLocks/>
            </p:cNvSpPr>
            <p:nvPr/>
          </p:nvSpPr>
          <p:spPr bwMode="auto">
            <a:xfrm>
              <a:off x="2540" y="839"/>
              <a:ext cx="8" cy="9"/>
            </a:xfrm>
            <a:custGeom>
              <a:avLst/>
              <a:gdLst>
                <a:gd name="T0" fmla="*/ 2 w 8"/>
                <a:gd name="T1" fmla="*/ 0 h 9"/>
                <a:gd name="T2" fmla="*/ 2 w 8"/>
                <a:gd name="T3" fmla="*/ 0 h 9"/>
                <a:gd name="T4" fmla="*/ 0 w 8"/>
                <a:gd name="T5" fmla="*/ 2 h 9"/>
                <a:gd name="T6" fmla="*/ 7 w 8"/>
                <a:gd name="T7" fmla="*/ 9 h 9"/>
                <a:gd name="T8" fmla="*/ 8 w 8"/>
                <a:gd name="T9" fmla="*/ 7 h 9"/>
                <a:gd name="T10" fmla="*/ 8 w 8"/>
                <a:gd name="T11" fmla="*/ 7 h 9"/>
                <a:gd name="T12" fmla="*/ 2 w 8"/>
                <a:gd name="T13" fmla="*/ 0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9"/>
                <a:gd name="T23" fmla="*/ 8 w 8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9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8" name="Freeform 159"/>
            <p:cNvSpPr>
              <a:spLocks/>
            </p:cNvSpPr>
            <p:nvPr/>
          </p:nvSpPr>
          <p:spPr bwMode="auto">
            <a:xfrm>
              <a:off x="2542" y="778"/>
              <a:ext cx="199" cy="68"/>
            </a:xfrm>
            <a:custGeom>
              <a:avLst/>
              <a:gdLst>
                <a:gd name="T0" fmla="*/ 199 w 199"/>
                <a:gd name="T1" fmla="*/ 0 h 68"/>
                <a:gd name="T2" fmla="*/ 199 w 199"/>
                <a:gd name="T3" fmla="*/ 0 h 68"/>
                <a:gd name="T4" fmla="*/ 167 w 199"/>
                <a:gd name="T5" fmla="*/ 3 h 68"/>
                <a:gd name="T6" fmla="*/ 138 w 199"/>
                <a:gd name="T7" fmla="*/ 6 h 68"/>
                <a:gd name="T8" fmla="*/ 109 w 199"/>
                <a:gd name="T9" fmla="*/ 11 h 68"/>
                <a:gd name="T10" fmla="*/ 82 w 199"/>
                <a:gd name="T11" fmla="*/ 18 h 68"/>
                <a:gd name="T12" fmla="*/ 58 w 199"/>
                <a:gd name="T13" fmla="*/ 26 h 68"/>
                <a:gd name="T14" fmla="*/ 35 w 199"/>
                <a:gd name="T15" fmla="*/ 36 h 68"/>
                <a:gd name="T16" fmla="*/ 16 w 199"/>
                <a:gd name="T17" fmla="*/ 47 h 68"/>
                <a:gd name="T18" fmla="*/ 0 w 199"/>
                <a:gd name="T19" fmla="*/ 61 h 68"/>
                <a:gd name="T20" fmla="*/ 6 w 199"/>
                <a:gd name="T21" fmla="*/ 68 h 68"/>
                <a:gd name="T22" fmla="*/ 22 w 199"/>
                <a:gd name="T23" fmla="*/ 57 h 68"/>
                <a:gd name="T24" fmla="*/ 38 w 199"/>
                <a:gd name="T25" fmla="*/ 45 h 68"/>
                <a:gd name="T26" fmla="*/ 61 w 199"/>
                <a:gd name="T27" fmla="*/ 36 h 68"/>
                <a:gd name="T28" fmla="*/ 85 w 199"/>
                <a:gd name="T29" fmla="*/ 27 h 68"/>
                <a:gd name="T30" fmla="*/ 109 w 199"/>
                <a:gd name="T31" fmla="*/ 21 h 68"/>
                <a:gd name="T32" fmla="*/ 138 w 199"/>
                <a:gd name="T33" fmla="*/ 16 h 68"/>
                <a:gd name="T34" fmla="*/ 167 w 199"/>
                <a:gd name="T35" fmla="*/ 13 h 68"/>
                <a:gd name="T36" fmla="*/ 199 w 199"/>
                <a:gd name="T37" fmla="*/ 13 h 68"/>
                <a:gd name="T38" fmla="*/ 199 w 199"/>
                <a:gd name="T39" fmla="*/ 13 h 68"/>
                <a:gd name="T40" fmla="*/ 199 w 199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68"/>
                <a:gd name="T65" fmla="*/ 199 w 199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68">
                  <a:moveTo>
                    <a:pt x="199" y="0"/>
                  </a:moveTo>
                  <a:lnTo>
                    <a:pt x="199" y="0"/>
                  </a:lnTo>
                  <a:lnTo>
                    <a:pt x="167" y="3"/>
                  </a:lnTo>
                  <a:lnTo>
                    <a:pt x="138" y="6"/>
                  </a:lnTo>
                  <a:lnTo>
                    <a:pt x="109" y="11"/>
                  </a:lnTo>
                  <a:lnTo>
                    <a:pt x="82" y="18"/>
                  </a:lnTo>
                  <a:lnTo>
                    <a:pt x="58" y="26"/>
                  </a:lnTo>
                  <a:lnTo>
                    <a:pt x="35" y="36"/>
                  </a:lnTo>
                  <a:lnTo>
                    <a:pt x="16" y="47"/>
                  </a:lnTo>
                  <a:lnTo>
                    <a:pt x="0" y="61"/>
                  </a:lnTo>
                  <a:lnTo>
                    <a:pt x="6" y="68"/>
                  </a:lnTo>
                  <a:lnTo>
                    <a:pt x="22" y="57"/>
                  </a:lnTo>
                  <a:lnTo>
                    <a:pt x="38" y="45"/>
                  </a:lnTo>
                  <a:lnTo>
                    <a:pt x="61" y="36"/>
                  </a:lnTo>
                  <a:lnTo>
                    <a:pt x="85" y="27"/>
                  </a:lnTo>
                  <a:lnTo>
                    <a:pt x="109" y="21"/>
                  </a:lnTo>
                  <a:lnTo>
                    <a:pt x="138" y="16"/>
                  </a:lnTo>
                  <a:lnTo>
                    <a:pt x="167" y="13"/>
                  </a:lnTo>
                  <a:lnTo>
                    <a:pt x="199" y="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29" name="Freeform 160"/>
            <p:cNvSpPr>
              <a:spLocks/>
            </p:cNvSpPr>
            <p:nvPr/>
          </p:nvSpPr>
          <p:spPr bwMode="auto">
            <a:xfrm>
              <a:off x="2741" y="778"/>
              <a:ext cx="200" cy="70"/>
            </a:xfrm>
            <a:custGeom>
              <a:avLst/>
              <a:gdLst>
                <a:gd name="T0" fmla="*/ 200 w 200"/>
                <a:gd name="T1" fmla="*/ 63 h 70"/>
                <a:gd name="T2" fmla="*/ 198 w 200"/>
                <a:gd name="T3" fmla="*/ 63 h 70"/>
                <a:gd name="T4" fmla="*/ 182 w 200"/>
                <a:gd name="T5" fmla="*/ 48 h 70"/>
                <a:gd name="T6" fmla="*/ 163 w 200"/>
                <a:gd name="T7" fmla="*/ 37 h 70"/>
                <a:gd name="T8" fmla="*/ 142 w 200"/>
                <a:gd name="T9" fmla="*/ 27 h 70"/>
                <a:gd name="T10" fmla="*/ 118 w 200"/>
                <a:gd name="T11" fmla="*/ 18 h 70"/>
                <a:gd name="T12" fmla="*/ 89 w 200"/>
                <a:gd name="T13" fmla="*/ 11 h 70"/>
                <a:gd name="T14" fmla="*/ 62 w 200"/>
                <a:gd name="T15" fmla="*/ 6 h 70"/>
                <a:gd name="T16" fmla="*/ 32 w 200"/>
                <a:gd name="T17" fmla="*/ 3 h 70"/>
                <a:gd name="T18" fmla="*/ 0 w 200"/>
                <a:gd name="T19" fmla="*/ 0 h 70"/>
                <a:gd name="T20" fmla="*/ 0 w 200"/>
                <a:gd name="T21" fmla="*/ 13 h 70"/>
                <a:gd name="T22" fmla="*/ 32 w 200"/>
                <a:gd name="T23" fmla="*/ 13 h 70"/>
                <a:gd name="T24" fmla="*/ 62 w 200"/>
                <a:gd name="T25" fmla="*/ 16 h 70"/>
                <a:gd name="T26" fmla="*/ 89 w 200"/>
                <a:gd name="T27" fmla="*/ 21 h 70"/>
                <a:gd name="T28" fmla="*/ 115 w 200"/>
                <a:gd name="T29" fmla="*/ 27 h 70"/>
                <a:gd name="T30" fmla="*/ 139 w 200"/>
                <a:gd name="T31" fmla="*/ 37 h 70"/>
                <a:gd name="T32" fmla="*/ 160 w 200"/>
                <a:gd name="T33" fmla="*/ 47 h 70"/>
                <a:gd name="T34" fmla="*/ 176 w 200"/>
                <a:gd name="T35" fmla="*/ 58 h 70"/>
                <a:gd name="T36" fmla="*/ 192 w 200"/>
                <a:gd name="T37" fmla="*/ 70 h 70"/>
                <a:gd name="T38" fmla="*/ 190 w 200"/>
                <a:gd name="T39" fmla="*/ 70 h 70"/>
                <a:gd name="T40" fmla="*/ 200 w 200"/>
                <a:gd name="T41" fmla="*/ 63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70"/>
                <a:gd name="T65" fmla="*/ 200 w 200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70">
                  <a:moveTo>
                    <a:pt x="200" y="63"/>
                  </a:moveTo>
                  <a:lnTo>
                    <a:pt x="198" y="63"/>
                  </a:lnTo>
                  <a:lnTo>
                    <a:pt x="182" y="48"/>
                  </a:lnTo>
                  <a:lnTo>
                    <a:pt x="163" y="37"/>
                  </a:lnTo>
                  <a:lnTo>
                    <a:pt x="142" y="27"/>
                  </a:lnTo>
                  <a:lnTo>
                    <a:pt x="118" y="18"/>
                  </a:lnTo>
                  <a:lnTo>
                    <a:pt x="89" y="11"/>
                  </a:lnTo>
                  <a:lnTo>
                    <a:pt x="62" y="6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62" y="16"/>
                  </a:lnTo>
                  <a:lnTo>
                    <a:pt x="89" y="21"/>
                  </a:lnTo>
                  <a:lnTo>
                    <a:pt x="115" y="27"/>
                  </a:lnTo>
                  <a:lnTo>
                    <a:pt x="139" y="37"/>
                  </a:lnTo>
                  <a:lnTo>
                    <a:pt x="160" y="47"/>
                  </a:lnTo>
                  <a:lnTo>
                    <a:pt x="176" y="58"/>
                  </a:lnTo>
                  <a:lnTo>
                    <a:pt x="192" y="70"/>
                  </a:lnTo>
                  <a:lnTo>
                    <a:pt x="190" y="70"/>
                  </a:lnTo>
                  <a:lnTo>
                    <a:pt x="20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161"/>
            <p:cNvSpPr>
              <a:spLocks/>
            </p:cNvSpPr>
            <p:nvPr/>
          </p:nvSpPr>
          <p:spPr bwMode="auto">
            <a:xfrm>
              <a:off x="2931" y="841"/>
              <a:ext cx="36" cy="21"/>
            </a:xfrm>
            <a:custGeom>
              <a:avLst/>
              <a:gdLst>
                <a:gd name="T0" fmla="*/ 23 w 36"/>
                <a:gd name="T1" fmla="*/ 8 h 21"/>
                <a:gd name="T2" fmla="*/ 24 w 36"/>
                <a:gd name="T3" fmla="*/ 7 h 21"/>
                <a:gd name="T4" fmla="*/ 21 w 36"/>
                <a:gd name="T5" fmla="*/ 11 h 21"/>
                <a:gd name="T6" fmla="*/ 18 w 36"/>
                <a:gd name="T7" fmla="*/ 8 h 21"/>
                <a:gd name="T8" fmla="*/ 12 w 36"/>
                <a:gd name="T9" fmla="*/ 3 h 21"/>
                <a:gd name="T10" fmla="*/ 10 w 36"/>
                <a:gd name="T11" fmla="*/ 0 h 21"/>
                <a:gd name="T12" fmla="*/ 0 w 36"/>
                <a:gd name="T13" fmla="*/ 7 h 21"/>
                <a:gd name="T14" fmla="*/ 5 w 36"/>
                <a:gd name="T15" fmla="*/ 10 h 21"/>
                <a:gd name="T16" fmla="*/ 12 w 36"/>
                <a:gd name="T17" fmla="*/ 18 h 21"/>
                <a:gd name="T18" fmla="*/ 24 w 36"/>
                <a:gd name="T19" fmla="*/ 21 h 21"/>
                <a:gd name="T20" fmla="*/ 34 w 36"/>
                <a:gd name="T21" fmla="*/ 10 h 21"/>
                <a:gd name="T22" fmla="*/ 36 w 36"/>
                <a:gd name="T23" fmla="*/ 8 h 21"/>
                <a:gd name="T24" fmla="*/ 34 w 36"/>
                <a:gd name="T25" fmla="*/ 10 h 21"/>
                <a:gd name="T26" fmla="*/ 34 w 36"/>
                <a:gd name="T27" fmla="*/ 8 h 21"/>
                <a:gd name="T28" fmla="*/ 36 w 36"/>
                <a:gd name="T29" fmla="*/ 8 h 21"/>
                <a:gd name="T30" fmla="*/ 23 w 36"/>
                <a:gd name="T31" fmla="*/ 8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1"/>
                <a:gd name="T50" fmla="*/ 36 w 36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1">
                  <a:moveTo>
                    <a:pt x="23" y="8"/>
                  </a:moveTo>
                  <a:lnTo>
                    <a:pt x="24" y="7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0" y="7"/>
                  </a:lnTo>
                  <a:lnTo>
                    <a:pt x="5" y="10"/>
                  </a:lnTo>
                  <a:lnTo>
                    <a:pt x="12" y="18"/>
                  </a:lnTo>
                  <a:lnTo>
                    <a:pt x="24" y="21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1" name="Freeform 162"/>
            <p:cNvSpPr>
              <a:spLocks/>
            </p:cNvSpPr>
            <p:nvPr/>
          </p:nvSpPr>
          <p:spPr bwMode="auto">
            <a:xfrm>
              <a:off x="2603" y="739"/>
              <a:ext cx="303" cy="78"/>
            </a:xfrm>
            <a:custGeom>
              <a:avLst/>
              <a:gdLst>
                <a:gd name="T0" fmla="*/ 14 w 303"/>
                <a:gd name="T1" fmla="*/ 63 h 78"/>
                <a:gd name="T2" fmla="*/ 46 w 303"/>
                <a:gd name="T3" fmla="*/ 55 h 78"/>
                <a:gd name="T4" fmla="*/ 80 w 303"/>
                <a:gd name="T5" fmla="*/ 49 h 78"/>
                <a:gd name="T6" fmla="*/ 118 w 303"/>
                <a:gd name="T7" fmla="*/ 45 h 78"/>
                <a:gd name="T8" fmla="*/ 159 w 303"/>
                <a:gd name="T9" fmla="*/ 45 h 78"/>
                <a:gd name="T10" fmla="*/ 200 w 303"/>
                <a:gd name="T11" fmla="*/ 50 h 78"/>
                <a:gd name="T12" fmla="*/ 239 w 303"/>
                <a:gd name="T13" fmla="*/ 57 h 78"/>
                <a:gd name="T14" fmla="*/ 272 w 303"/>
                <a:gd name="T15" fmla="*/ 68 h 78"/>
                <a:gd name="T16" fmla="*/ 300 w 303"/>
                <a:gd name="T17" fmla="*/ 78 h 78"/>
                <a:gd name="T18" fmla="*/ 301 w 303"/>
                <a:gd name="T19" fmla="*/ 68 h 78"/>
                <a:gd name="T20" fmla="*/ 288 w 303"/>
                <a:gd name="T21" fmla="*/ 45 h 78"/>
                <a:gd name="T22" fmla="*/ 276 w 303"/>
                <a:gd name="T23" fmla="*/ 28 h 78"/>
                <a:gd name="T24" fmla="*/ 258 w 303"/>
                <a:gd name="T25" fmla="*/ 20 h 78"/>
                <a:gd name="T26" fmla="*/ 227 w 303"/>
                <a:gd name="T27" fmla="*/ 10 h 78"/>
                <a:gd name="T28" fmla="*/ 194 w 303"/>
                <a:gd name="T29" fmla="*/ 3 h 78"/>
                <a:gd name="T30" fmla="*/ 157 w 303"/>
                <a:gd name="T31" fmla="*/ 0 h 78"/>
                <a:gd name="T32" fmla="*/ 118 w 303"/>
                <a:gd name="T33" fmla="*/ 0 h 78"/>
                <a:gd name="T34" fmla="*/ 82 w 303"/>
                <a:gd name="T35" fmla="*/ 3 h 78"/>
                <a:gd name="T36" fmla="*/ 48 w 303"/>
                <a:gd name="T37" fmla="*/ 10 h 78"/>
                <a:gd name="T38" fmla="*/ 17 w 303"/>
                <a:gd name="T39" fmla="*/ 18 h 78"/>
                <a:gd name="T40" fmla="*/ 3 w 303"/>
                <a:gd name="T41" fmla="*/ 24 h 78"/>
                <a:gd name="T42" fmla="*/ 11 w 303"/>
                <a:gd name="T43" fmla="*/ 28 h 78"/>
                <a:gd name="T44" fmla="*/ 27 w 303"/>
                <a:gd name="T45" fmla="*/ 31 h 78"/>
                <a:gd name="T46" fmla="*/ 58 w 303"/>
                <a:gd name="T47" fmla="*/ 26 h 78"/>
                <a:gd name="T48" fmla="*/ 99 w 303"/>
                <a:gd name="T49" fmla="*/ 13 h 78"/>
                <a:gd name="T50" fmla="*/ 126 w 303"/>
                <a:gd name="T51" fmla="*/ 8 h 78"/>
                <a:gd name="T52" fmla="*/ 139 w 303"/>
                <a:gd name="T53" fmla="*/ 13 h 78"/>
                <a:gd name="T54" fmla="*/ 139 w 303"/>
                <a:gd name="T55" fmla="*/ 21 h 78"/>
                <a:gd name="T56" fmla="*/ 139 w 303"/>
                <a:gd name="T57" fmla="*/ 23 h 78"/>
                <a:gd name="T58" fmla="*/ 147 w 303"/>
                <a:gd name="T59" fmla="*/ 13 h 78"/>
                <a:gd name="T60" fmla="*/ 147 w 303"/>
                <a:gd name="T61" fmla="*/ 7 h 78"/>
                <a:gd name="T62" fmla="*/ 171 w 303"/>
                <a:gd name="T63" fmla="*/ 10 h 78"/>
                <a:gd name="T64" fmla="*/ 205 w 303"/>
                <a:gd name="T65" fmla="*/ 16 h 78"/>
                <a:gd name="T66" fmla="*/ 234 w 303"/>
                <a:gd name="T67" fmla="*/ 26 h 78"/>
                <a:gd name="T68" fmla="*/ 250 w 303"/>
                <a:gd name="T69" fmla="*/ 44 h 78"/>
                <a:gd name="T70" fmla="*/ 237 w 303"/>
                <a:gd name="T71" fmla="*/ 49 h 78"/>
                <a:gd name="T72" fmla="*/ 213 w 303"/>
                <a:gd name="T73" fmla="*/ 44 h 78"/>
                <a:gd name="T74" fmla="*/ 187 w 303"/>
                <a:gd name="T75" fmla="*/ 39 h 78"/>
                <a:gd name="T76" fmla="*/ 159 w 303"/>
                <a:gd name="T77" fmla="*/ 37 h 78"/>
                <a:gd name="T78" fmla="*/ 134 w 303"/>
                <a:gd name="T79" fmla="*/ 37 h 78"/>
                <a:gd name="T80" fmla="*/ 118 w 303"/>
                <a:gd name="T81" fmla="*/ 41 h 78"/>
                <a:gd name="T82" fmla="*/ 120 w 303"/>
                <a:gd name="T83" fmla="*/ 32 h 78"/>
                <a:gd name="T84" fmla="*/ 125 w 303"/>
                <a:gd name="T85" fmla="*/ 29 h 78"/>
                <a:gd name="T86" fmla="*/ 107 w 303"/>
                <a:gd name="T87" fmla="*/ 32 h 78"/>
                <a:gd name="T88" fmla="*/ 88 w 303"/>
                <a:gd name="T89" fmla="*/ 45 h 78"/>
                <a:gd name="T90" fmla="*/ 62 w 303"/>
                <a:gd name="T91" fmla="*/ 47 h 78"/>
                <a:gd name="T92" fmla="*/ 51 w 303"/>
                <a:gd name="T93" fmla="*/ 47 h 78"/>
                <a:gd name="T94" fmla="*/ 38 w 303"/>
                <a:gd name="T95" fmla="*/ 49 h 78"/>
                <a:gd name="T96" fmla="*/ 22 w 303"/>
                <a:gd name="T97" fmla="*/ 52 h 78"/>
                <a:gd name="T98" fmla="*/ 6 w 303"/>
                <a:gd name="T99" fmla="*/ 62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3"/>
                <a:gd name="T151" fmla="*/ 0 h 78"/>
                <a:gd name="T152" fmla="*/ 303 w 303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3" h="78">
                  <a:moveTo>
                    <a:pt x="0" y="70"/>
                  </a:moveTo>
                  <a:lnTo>
                    <a:pt x="14" y="63"/>
                  </a:lnTo>
                  <a:lnTo>
                    <a:pt x="30" y="58"/>
                  </a:lnTo>
                  <a:lnTo>
                    <a:pt x="46" y="55"/>
                  </a:lnTo>
                  <a:lnTo>
                    <a:pt x="62" y="52"/>
                  </a:lnTo>
                  <a:lnTo>
                    <a:pt x="80" y="49"/>
                  </a:lnTo>
                  <a:lnTo>
                    <a:pt x="99" y="47"/>
                  </a:lnTo>
                  <a:lnTo>
                    <a:pt x="118" y="45"/>
                  </a:lnTo>
                  <a:lnTo>
                    <a:pt x="138" y="45"/>
                  </a:lnTo>
                  <a:lnTo>
                    <a:pt x="159" y="45"/>
                  </a:lnTo>
                  <a:lnTo>
                    <a:pt x="179" y="47"/>
                  </a:lnTo>
                  <a:lnTo>
                    <a:pt x="200" y="50"/>
                  </a:lnTo>
                  <a:lnTo>
                    <a:pt x="219" y="54"/>
                  </a:lnTo>
                  <a:lnTo>
                    <a:pt x="239" y="57"/>
                  </a:lnTo>
                  <a:lnTo>
                    <a:pt x="255" y="63"/>
                  </a:lnTo>
                  <a:lnTo>
                    <a:pt x="272" y="68"/>
                  </a:lnTo>
                  <a:lnTo>
                    <a:pt x="287" y="75"/>
                  </a:lnTo>
                  <a:lnTo>
                    <a:pt x="300" y="78"/>
                  </a:lnTo>
                  <a:lnTo>
                    <a:pt x="303" y="76"/>
                  </a:lnTo>
                  <a:lnTo>
                    <a:pt x="301" y="68"/>
                  </a:lnTo>
                  <a:lnTo>
                    <a:pt x="296" y="57"/>
                  </a:lnTo>
                  <a:lnTo>
                    <a:pt x="288" y="45"/>
                  </a:lnTo>
                  <a:lnTo>
                    <a:pt x="280" y="36"/>
                  </a:lnTo>
                  <a:lnTo>
                    <a:pt x="276" y="28"/>
                  </a:lnTo>
                  <a:lnTo>
                    <a:pt x="272" y="24"/>
                  </a:lnTo>
                  <a:lnTo>
                    <a:pt x="258" y="20"/>
                  </a:lnTo>
                  <a:lnTo>
                    <a:pt x="243" y="15"/>
                  </a:lnTo>
                  <a:lnTo>
                    <a:pt x="227" y="10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6" y="2"/>
                  </a:lnTo>
                  <a:lnTo>
                    <a:pt x="157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01" y="2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8" y="10"/>
                  </a:lnTo>
                  <a:lnTo>
                    <a:pt x="32" y="13"/>
                  </a:lnTo>
                  <a:lnTo>
                    <a:pt x="17" y="18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11" y="28"/>
                  </a:lnTo>
                  <a:lnTo>
                    <a:pt x="17" y="31"/>
                  </a:lnTo>
                  <a:lnTo>
                    <a:pt x="27" y="31"/>
                  </a:lnTo>
                  <a:lnTo>
                    <a:pt x="42" y="31"/>
                  </a:lnTo>
                  <a:lnTo>
                    <a:pt x="58" y="26"/>
                  </a:lnTo>
                  <a:lnTo>
                    <a:pt x="78" y="20"/>
                  </a:lnTo>
                  <a:lnTo>
                    <a:pt x="99" y="13"/>
                  </a:lnTo>
                  <a:lnTo>
                    <a:pt x="115" y="10"/>
                  </a:lnTo>
                  <a:lnTo>
                    <a:pt x="126" y="8"/>
                  </a:lnTo>
                  <a:lnTo>
                    <a:pt x="134" y="10"/>
                  </a:lnTo>
                  <a:lnTo>
                    <a:pt x="139" y="13"/>
                  </a:lnTo>
                  <a:lnTo>
                    <a:pt x="141" y="18"/>
                  </a:lnTo>
                  <a:lnTo>
                    <a:pt x="139" y="21"/>
                  </a:lnTo>
                  <a:lnTo>
                    <a:pt x="136" y="24"/>
                  </a:lnTo>
                  <a:lnTo>
                    <a:pt x="139" y="23"/>
                  </a:lnTo>
                  <a:lnTo>
                    <a:pt x="144" y="20"/>
                  </a:lnTo>
                  <a:lnTo>
                    <a:pt x="147" y="13"/>
                  </a:lnTo>
                  <a:lnTo>
                    <a:pt x="144" y="7"/>
                  </a:lnTo>
                  <a:lnTo>
                    <a:pt x="147" y="7"/>
                  </a:lnTo>
                  <a:lnTo>
                    <a:pt x="157" y="8"/>
                  </a:lnTo>
                  <a:lnTo>
                    <a:pt x="171" y="10"/>
                  </a:lnTo>
                  <a:lnTo>
                    <a:pt x="187" y="11"/>
                  </a:lnTo>
                  <a:lnTo>
                    <a:pt x="205" y="16"/>
                  </a:lnTo>
                  <a:lnTo>
                    <a:pt x="221" y="20"/>
                  </a:lnTo>
                  <a:lnTo>
                    <a:pt x="234" y="26"/>
                  </a:lnTo>
                  <a:lnTo>
                    <a:pt x="243" y="32"/>
                  </a:lnTo>
                  <a:lnTo>
                    <a:pt x="250" y="44"/>
                  </a:lnTo>
                  <a:lnTo>
                    <a:pt x="247" y="49"/>
                  </a:lnTo>
                  <a:lnTo>
                    <a:pt x="237" y="49"/>
                  </a:lnTo>
                  <a:lnTo>
                    <a:pt x="223" y="45"/>
                  </a:lnTo>
                  <a:lnTo>
                    <a:pt x="213" y="44"/>
                  </a:lnTo>
                  <a:lnTo>
                    <a:pt x="202" y="42"/>
                  </a:lnTo>
                  <a:lnTo>
                    <a:pt x="187" y="39"/>
                  </a:lnTo>
                  <a:lnTo>
                    <a:pt x="173" y="37"/>
                  </a:lnTo>
                  <a:lnTo>
                    <a:pt x="159" y="37"/>
                  </a:lnTo>
                  <a:lnTo>
                    <a:pt x="144" y="37"/>
                  </a:lnTo>
                  <a:lnTo>
                    <a:pt x="134" y="37"/>
                  </a:lnTo>
                  <a:lnTo>
                    <a:pt x="126" y="39"/>
                  </a:lnTo>
                  <a:lnTo>
                    <a:pt x="118" y="41"/>
                  </a:lnTo>
                  <a:lnTo>
                    <a:pt x="117" y="37"/>
                  </a:lnTo>
                  <a:lnTo>
                    <a:pt x="120" y="32"/>
                  </a:lnTo>
                  <a:lnTo>
                    <a:pt x="128" y="29"/>
                  </a:lnTo>
                  <a:lnTo>
                    <a:pt x="125" y="29"/>
                  </a:lnTo>
                  <a:lnTo>
                    <a:pt x="117" y="29"/>
                  </a:lnTo>
                  <a:lnTo>
                    <a:pt x="107" y="32"/>
                  </a:lnTo>
                  <a:lnTo>
                    <a:pt x="98" y="39"/>
                  </a:lnTo>
                  <a:lnTo>
                    <a:pt x="88" y="45"/>
                  </a:lnTo>
                  <a:lnTo>
                    <a:pt x="75" y="47"/>
                  </a:lnTo>
                  <a:lnTo>
                    <a:pt x="62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5" y="47"/>
                  </a:lnTo>
                  <a:lnTo>
                    <a:pt x="38" y="49"/>
                  </a:lnTo>
                  <a:lnTo>
                    <a:pt x="30" y="50"/>
                  </a:lnTo>
                  <a:lnTo>
                    <a:pt x="22" y="52"/>
                  </a:lnTo>
                  <a:lnTo>
                    <a:pt x="14" y="57"/>
                  </a:lnTo>
                  <a:lnTo>
                    <a:pt x="6" y="6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2" name="Freeform 163"/>
            <p:cNvSpPr>
              <a:spLocks/>
            </p:cNvSpPr>
            <p:nvPr/>
          </p:nvSpPr>
          <p:spPr bwMode="auto">
            <a:xfrm>
              <a:off x="2667" y="885"/>
              <a:ext cx="146" cy="58"/>
            </a:xfrm>
            <a:custGeom>
              <a:avLst/>
              <a:gdLst>
                <a:gd name="T0" fmla="*/ 146 w 146"/>
                <a:gd name="T1" fmla="*/ 47 h 58"/>
                <a:gd name="T2" fmla="*/ 125 w 146"/>
                <a:gd name="T3" fmla="*/ 53 h 58"/>
                <a:gd name="T4" fmla="*/ 104 w 146"/>
                <a:gd name="T5" fmla="*/ 56 h 58"/>
                <a:gd name="T6" fmla="*/ 85 w 146"/>
                <a:gd name="T7" fmla="*/ 58 h 58"/>
                <a:gd name="T8" fmla="*/ 66 w 146"/>
                <a:gd name="T9" fmla="*/ 58 h 58"/>
                <a:gd name="T10" fmla="*/ 46 w 146"/>
                <a:gd name="T11" fmla="*/ 58 h 58"/>
                <a:gd name="T12" fmla="*/ 30 w 146"/>
                <a:gd name="T13" fmla="*/ 55 h 58"/>
                <a:gd name="T14" fmla="*/ 14 w 146"/>
                <a:gd name="T15" fmla="*/ 51 h 58"/>
                <a:gd name="T16" fmla="*/ 0 w 146"/>
                <a:gd name="T17" fmla="*/ 47 h 58"/>
                <a:gd name="T18" fmla="*/ 0 w 146"/>
                <a:gd name="T19" fmla="*/ 0 h 58"/>
                <a:gd name="T20" fmla="*/ 14 w 146"/>
                <a:gd name="T21" fmla="*/ 5 h 58"/>
                <a:gd name="T22" fmla="*/ 30 w 146"/>
                <a:gd name="T23" fmla="*/ 8 h 58"/>
                <a:gd name="T24" fmla="*/ 46 w 146"/>
                <a:gd name="T25" fmla="*/ 11 h 58"/>
                <a:gd name="T26" fmla="*/ 66 w 146"/>
                <a:gd name="T27" fmla="*/ 11 h 58"/>
                <a:gd name="T28" fmla="*/ 85 w 146"/>
                <a:gd name="T29" fmla="*/ 11 h 58"/>
                <a:gd name="T30" fmla="*/ 104 w 146"/>
                <a:gd name="T31" fmla="*/ 9 h 58"/>
                <a:gd name="T32" fmla="*/ 125 w 146"/>
                <a:gd name="T33" fmla="*/ 6 h 58"/>
                <a:gd name="T34" fmla="*/ 146 w 146"/>
                <a:gd name="T35" fmla="*/ 0 h 58"/>
                <a:gd name="T36" fmla="*/ 146 w 146"/>
                <a:gd name="T37" fmla="*/ 47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8"/>
                <a:gd name="T59" fmla="*/ 146 w 146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8">
                  <a:moveTo>
                    <a:pt x="146" y="47"/>
                  </a:moveTo>
                  <a:lnTo>
                    <a:pt x="125" y="53"/>
                  </a:lnTo>
                  <a:lnTo>
                    <a:pt x="104" y="56"/>
                  </a:lnTo>
                  <a:lnTo>
                    <a:pt x="85" y="58"/>
                  </a:lnTo>
                  <a:lnTo>
                    <a:pt x="66" y="58"/>
                  </a:lnTo>
                  <a:lnTo>
                    <a:pt x="46" y="58"/>
                  </a:lnTo>
                  <a:lnTo>
                    <a:pt x="30" y="55"/>
                  </a:lnTo>
                  <a:lnTo>
                    <a:pt x="14" y="51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4" y="5"/>
                  </a:lnTo>
                  <a:lnTo>
                    <a:pt x="30" y="8"/>
                  </a:lnTo>
                  <a:lnTo>
                    <a:pt x="46" y="11"/>
                  </a:lnTo>
                  <a:lnTo>
                    <a:pt x="66" y="11"/>
                  </a:lnTo>
                  <a:lnTo>
                    <a:pt x="85" y="11"/>
                  </a:lnTo>
                  <a:lnTo>
                    <a:pt x="104" y="9"/>
                  </a:lnTo>
                  <a:lnTo>
                    <a:pt x="125" y="6"/>
                  </a:lnTo>
                  <a:lnTo>
                    <a:pt x="146" y="0"/>
                  </a:lnTo>
                  <a:lnTo>
                    <a:pt x="14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3" name="Freeform 164"/>
            <p:cNvSpPr>
              <a:spLocks/>
            </p:cNvSpPr>
            <p:nvPr/>
          </p:nvSpPr>
          <p:spPr bwMode="auto">
            <a:xfrm>
              <a:off x="2470" y="3390"/>
              <a:ext cx="117" cy="118"/>
            </a:xfrm>
            <a:custGeom>
              <a:avLst/>
              <a:gdLst>
                <a:gd name="T0" fmla="*/ 58 w 117"/>
                <a:gd name="T1" fmla="*/ 118 h 118"/>
                <a:gd name="T2" fmla="*/ 69 w 117"/>
                <a:gd name="T3" fmla="*/ 116 h 118"/>
                <a:gd name="T4" fmla="*/ 80 w 117"/>
                <a:gd name="T5" fmla="*/ 113 h 118"/>
                <a:gd name="T6" fmla="*/ 90 w 117"/>
                <a:gd name="T7" fmla="*/ 108 h 118"/>
                <a:gd name="T8" fmla="*/ 99 w 117"/>
                <a:gd name="T9" fmla="*/ 100 h 118"/>
                <a:gd name="T10" fmla="*/ 107 w 117"/>
                <a:gd name="T11" fmla="*/ 91 h 118"/>
                <a:gd name="T12" fmla="*/ 112 w 117"/>
                <a:gd name="T13" fmla="*/ 81 h 118"/>
                <a:gd name="T14" fmla="*/ 115 w 117"/>
                <a:gd name="T15" fmla="*/ 70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6 h 118"/>
                <a:gd name="T22" fmla="*/ 107 w 117"/>
                <a:gd name="T23" fmla="*/ 26 h 118"/>
                <a:gd name="T24" fmla="*/ 99 w 117"/>
                <a:gd name="T25" fmla="*/ 16 h 118"/>
                <a:gd name="T26" fmla="*/ 90 w 117"/>
                <a:gd name="T27" fmla="*/ 10 h 118"/>
                <a:gd name="T28" fmla="*/ 80 w 117"/>
                <a:gd name="T29" fmla="*/ 5 h 118"/>
                <a:gd name="T30" fmla="*/ 69 w 117"/>
                <a:gd name="T31" fmla="*/ 2 h 118"/>
                <a:gd name="T32" fmla="*/ 58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5 w 117"/>
                <a:gd name="T45" fmla="*/ 36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70 h 118"/>
                <a:gd name="T52" fmla="*/ 5 w 117"/>
                <a:gd name="T53" fmla="*/ 81 h 118"/>
                <a:gd name="T54" fmla="*/ 9 w 117"/>
                <a:gd name="T55" fmla="*/ 91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6 h 118"/>
                <a:gd name="T64" fmla="*/ 58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8" y="118"/>
                  </a:moveTo>
                  <a:lnTo>
                    <a:pt x="69" y="116"/>
                  </a:lnTo>
                  <a:lnTo>
                    <a:pt x="80" y="113"/>
                  </a:lnTo>
                  <a:lnTo>
                    <a:pt x="90" y="108"/>
                  </a:lnTo>
                  <a:lnTo>
                    <a:pt x="99" y="100"/>
                  </a:lnTo>
                  <a:lnTo>
                    <a:pt x="107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6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90" y="10"/>
                  </a:lnTo>
                  <a:lnTo>
                    <a:pt x="80" y="5"/>
                  </a:lnTo>
                  <a:lnTo>
                    <a:pt x="69" y="2"/>
                  </a:lnTo>
                  <a:lnTo>
                    <a:pt x="58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5" y="81"/>
                  </a:lnTo>
                  <a:lnTo>
                    <a:pt x="9" y="91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6"/>
                  </a:lnTo>
                  <a:lnTo>
                    <a:pt x="58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165"/>
            <p:cNvSpPr>
              <a:spLocks/>
            </p:cNvSpPr>
            <p:nvPr/>
          </p:nvSpPr>
          <p:spPr bwMode="auto">
            <a:xfrm>
              <a:off x="2903" y="3390"/>
              <a:ext cx="117" cy="118"/>
            </a:xfrm>
            <a:custGeom>
              <a:avLst/>
              <a:gdLst>
                <a:gd name="T0" fmla="*/ 57 w 117"/>
                <a:gd name="T1" fmla="*/ 118 h 118"/>
                <a:gd name="T2" fmla="*/ 68 w 117"/>
                <a:gd name="T3" fmla="*/ 116 h 118"/>
                <a:gd name="T4" fmla="*/ 80 w 117"/>
                <a:gd name="T5" fmla="*/ 113 h 118"/>
                <a:gd name="T6" fmla="*/ 89 w 117"/>
                <a:gd name="T7" fmla="*/ 108 h 118"/>
                <a:gd name="T8" fmla="*/ 99 w 117"/>
                <a:gd name="T9" fmla="*/ 100 h 118"/>
                <a:gd name="T10" fmla="*/ 107 w 117"/>
                <a:gd name="T11" fmla="*/ 91 h 118"/>
                <a:gd name="T12" fmla="*/ 112 w 117"/>
                <a:gd name="T13" fmla="*/ 81 h 118"/>
                <a:gd name="T14" fmla="*/ 115 w 117"/>
                <a:gd name="T15" fmla="*/ 70 h 118"/>
                <a:gd name="T16" fmla="*/ 117 w 117"/>
                <a:gd name="T17" fmla="*/ 58 h 118"/>
                <a:gd name="T18" fmla="*/ 115 w 117"/>
                <a:gd name="T19" fmla="*/ 47 h 118"/>
                <a:gd name="T20" fmla="*/ 112 w 117"/>
                <a:gd name="T21" fmla="*/ 36 h 118"/>
                <a:gd name="T22" fmla="*/ 107 w 117"/>
                <a:gd name="T23" fmla="*/ 26 h 118"/>
                <a:gd name="T24" fmla="*/ 99 w 117"/>
                <a:gd name="T25" fmla="*/ 16 h 118"/>
                <a:gd name="T26" fmla="*/ 89 w 117"/>
                <a:gd name="T27" fmla="*/ 10 h 118"/>
                <a:gd name="T28" fmla="*/ 80 w 117"/>
                <a:gd name="T29" fmla="*/ 5 h 118"/>
                <a:gd name="T30" fmla="*/ 68 w 117"/>
                <a:gd name="T31" fmla="*/ 2 h 118"/>
                <a:gd name="T32" fmla="*/ 57 w 117"/>
                <a:gd name="T33" fmla="*/ 0 h 118"/>
                <a:gd name="T34" fmla="*/ 46 w 117"/>
                <a:gd name="T35" fmla="*/ 2 h 118"/>
                <a:gd name="T36" fmla="*/ 35 w 117"/>
                <a:gd name="T37" fmla="*/ 5 h 118"/>
                <a:gd name="T38" fmla="*/ 25 w 117"/>
                <a:gd name="T39" fmla="*/ 10 h 118"/>
                <a:gd name="T40" fmla="*/ 17 w 117"/>
                <a:gd name="T41" fmla="*/ 16 h 118"/>
                <a:gd name="T42" fmla="*/ 9 w 117"/>
                <a:gd name="T43" fmla="*/ 26 h 118"/>
                <a:gd name="T44" fmla="*/ 4 w 117"/>
                <a:gd name="T45" fmla="*/ 36 h 118"/>
                <a:gd name="T46" fmla="*/ 1 w 117"/>
                <a:gd name="T47" fmla="*/ 47 h 118"/>
                <a:gd name="T48" fmla="*/ 0 w 117"/>
                <a:gd name="T49" fmla="*/ 58 h 118"/>
                <a:gd name="T50" fmla="*/ 1 w 117"/>
                <a:gd name="T51" fmla="*/ 70 h 118"/>
                <a:gd name="T52" fmla="*/ 4 w 117"/>
                <a:gd name="T53" fmla="*/ 81 h 118"/>
                <a:gd name="T54" fmla="*/ 9 w 117"/>
                <a:gd name="T55" fmla="*/ 91 h 118"/>
                <a:gd name="T56" fmla="*/ 17 w 117"/>
                <a:gd name="T57" fmla="*/ 100 h 118"/>
                <a:gd name="T58" fmla="*/ 25 w 117"/>
                <a:gd name="T59" fmla="*/ 108 h 118"/>
                <a:gd name="T60" fmla="*/ 35 w 117"/>
                <a:gd name="T61" fmla="*/ 113 h 118"/>
                <a:gd name="T62" fmla="*/ 46 w 117"/>
                <a:gd name="T63" fmla="*/ 116 h 118"/>
                <a:gd name="T64" fmla="*/ 57 w 117"/>
                <a:gd name="T65" fmla="*/ 118 h 11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7"/>
                <a:gd name="T100" fmla="*/ 0 h 118"/>
                <a:gd name="T101" fmla="*/ 117 w 117"/>
                <a:gd name="T102" fmla="*/ 118 h 11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7" h="118">
                  <a:moveTo>
                    <a:pt x="57" y="118"/>
                  </a:moveTo>
                  <a:lnTo>
                    <a:pt x="68" y="116"/>
                  </a:lnTo>
                  <a:lnTo>
                    <a:pt x="80" y="113"/>
                  </a:lnTo>
                  <a:lnTo>
                    <a:pt x="89" y="108"/>
                  </a:lnTo>
                  <a:lnTo>
                    <a:pt x="99" y="100"/>
                  </a:lnTo>
                  <a:lnTo>
                    <a:pt x="107" y="91"/>
                  </a:lnTo>
                  <a:lnTo>
                    <a:pt x="112" y="81"/>
                  </a:lnTo>
                  <a:lnTo>
                    <a:pt x="115" y="70"/>
                  </a:lnTo>
                  <a:lnTo>
                    <a:pt x="117" y="58"/>
                  </a:lnTo>
                  <a:lnTo>
                    <a:pt x="115" y="47"/>
                  </a:lnTo>
                  <a:lnTo>
                    <a:pt x="112" y="36"/>
                  </a:lnTo>
                  <a:lnTo>
                    <a:pt x="107" y="26"/>
                  </a:lnTo>
                  <a:lnTo>
                    <a:pt x="99" y="16"/>
                  </a:lnTo>
                  <a:lnTo>
                    <a:pt x="89" y="10"/>
                  </a:lnTo>
                  <a:lnTo>
                    <a:pt x="80" y="5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46" y="2"/>
                  </a:lnTo>
                  <a:lnTo>
                    <a:pt x="35" y="5"/>
                  </a:lnTo>
                  <a:lnTo>
                    <a:pt x="25" y="10"/>
                  </a:lnTo>
                  <a:lnTo>
                    <a:pt x="17" y="16"/>
                  </a:lnTo>
                  <a:lnTo>
                    <a:pt x="9" y="26"/>
                  </a:lnTo>
                  <a:lnTo>
                    <a:pt x="4" y="36"/>
                  </a:lnTo>
                  <a:lnTo>
                    <a:pt x="1" y="47"/>
                  </a:lnTo>
                  <a:lnTo>
                    <a:pt x="0" y="58"/>
                  </a:lnTo>
                  <a:lnTo>
                    <a:pt x="1" y="70"/>
                  </a:lnTo>
                  <a:lnTo>
                    <a:pt x="4" y="81"/>
                  </a:lnTo>
                  <a:lnTo>
                    <a:pt x="9" y="91"/>
                  </a:lnTo>
                  <a:lnTo>
                    <a:pt x="17" y="100"/>
                  </a:lnTo>
                  <a:lnTo>
                    <a:pt x="25" y="108"/>
                  </a:lnTo>
                  <a:lnTo>
                    <a:pt x="35" y="113"/>
                  </a:lnTo>
                  <a:lnTo>
                    <a:pt x="46" y="116"/>
                  </a:lnTo>
                  <a:lnTo>
                    <a:pt x="57" y="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5" name="Freeform 166"/>
            <p:cNvSpPr>
              <a:spLocks/>
            </p:cNvSpPr>
            <p:nvPr/>
          </p:nvSpPr>
          <p:spPr bwMode="auto">
            <a:xfrm>
              <a:off x="2520" y="3377"/>
              <a:ext cx="440" cy="118"/>
            </a:xfrm>
            <a:custGeom>
              <a:avLst/>
              <a:gdLst>
                <a:gd name="T0" fmla="*/ 440 w 440"/>
                <a:gd name="T1" fmla="*/ 110 h 118"/>
                <a:gd name="T2" fmla="*/ 435 w 440"/>
                <a:gd name="T3" fmla="*/ 87 h 118"/>
                <a:gd name="T4" fmla="*/ 423 w 440"/>
                <a:gd name="T5" fmla="*/ 68 h 118"/>
                <a:gd name="T6" fmla="*/ 403 w 440"/>
                <a:gd name="T7" fmla="*/ 49 h 118"/>
                <a:gd name="T8" fmla="*/ 376 w 440"/>
                <a:gd name="T9" fmla="*/ 32 h 118"/>
                <a:gd name="T10" fmla="*/ 344 w 440"/>
                <a:gd name="T11" fmla="*/ 19 h 118"/>
                <a:gd name="T12" fmla="*/ 306 w 440"/>
                <a:gd name="T13" fmla="*/ 8 h 118"/>
                <a:gd name="T14" fmla="*/ 266 w 440"/>
                <a:gd name="T15" fmla="*/ 2 h 118"/>
                <a:gd name="T16" fmla="*/ 221 w 440"/>
                <a:gd name="T17" fmla="*/ 0 h 118"/>
                <a:gd name="T18" fmla="*/ 176 w 440"/>
                <a:gd name="T19" fmla="*/ 2 h 118"/>
                <a:gd name="T20" fmla="*/ 134 w 440"/>
                <a:gd name="T21" fmla="*/ 8 h 118"/>
                <a:gd name="T22" fmla="*/ 97 w 440"/>
                <a:gd name="T23" fmla="*/ 19 h 118"/>
                <a:gd name="T24" fmla="*/ 65 w 440"/>
                <a:gd name="T25" fmla="*/ 32 h 118"/>
                <a:gd name="T26" fmla="*/ 38 w 440"/>
                <a:gd name="T27" fmla="*/ 49 h 118"/>
                <a:gd name="T28" fmla="*/ 17 w 440"/>
                <a:gd name="T29" fmla="*/ 68 h 118"/>
                <a:gd name="T30" fmla="*/ 4 w 440"/>
                <a:gd name="T31" fmla="*/ 87 h 118"/>
                <a:gd name="T32" fmla="*/ 0 w 440"/>
                <a:gd name="T33" fmla="*/ 110 h 118"/>
                <a:gd name="T34" fmla="*/ 1 w 440"/>
                <a:gd name="T35" fmla="*/ 112 h 118"/>
                <a:gd name="T36" fmla="*/ 6 w 440"/>
                <a:gd name="T37" fmla="*/ 117 h 118"/>
                <a:gd name="T38" fmla="*/ 12 w 440"/>
                <a:gd name="T39" fmla="*/ 115 h 118"/>
                <a:gd name="T40" fmla="*/ 24 w 440"/>
                <a:gd name="T41" fmla="*/ 105 h 118"/>
                <a:gd name="T42" fmla="*/ 25 w 440"/>
                <a:gd name="T43" fmla="*/ 104 h 118"/>
                <a:gd name="T44" fmla="*/ 41 w 440"/>
                <a:gd name="T45" fmla="*/ 91 h 118"/>
                <a:gd name="T46" fmla="*/ 59 w 440"/>
                <a:gd name="T47" fmla="*/ 81 h 118"/>
                <a:gd name="T48" fmla="*/ 81 w 440"/>
                <a:gd name="T49" fmla="*/ 70 h 118"/>
                <a:gd name="T50" fmla="*/ 105 w 440"/>
                <a:gd name="T51" fmla="*/ 62 h 118"/>
                <a:gd name="T52" fmla="*/ 131 w 440"/>
                <a:gd name="T53" fmla="*/ 55 h 118"/>
                <a:gd name="T54" fmla="*/ 160 w 440"/>
                <a:gd name="T55" fmla="*/ 50 h 118"/>
                <a:gd name="T56" fmla="*/ 189 w 440"/>
                <a:gd name="T57" fmla="*/ 47 h 118"/>
                <a:gd name="T58" fmla="*/ 221 w 440"/>
                <a:gd name="T59" fmla="*/ 45 h 118"/>
                <a:gd name="T60" fmla="*/ 253 w 440"/>
                <a:gd name="T61" fmla="*/ 47 h 118"/>
                <a:gd name="T62" fmla="*/ 283 w 440"/>
                <a:gd name="T63" fmla="*/ 50 h 118"/>
                <a:gd name="T64" fmla="*/ 310 w 440"/>
                <a:gd name="T65" fmla="*/ 55 h 118"/>
                <a:gd name="T66" fmla="*/ 338 w 440"/>
                <a:gd name="T67" fmla="*/ 62 h 118"/>
                <a:gd name="T68" fmla="*/ 362 w 440"/>
                <a:gd name="T69" fmla="*/ 71 h 118"/>
                <a:gd name="T70" fmla="*/ 383 w 440"/>
                <a:gd name="T71" fmla="*/ 81 h 118"/>
                <a:gd name="T72" fmla="*/ 400 w 440"/>
                <a:gd name="T73" fmla="*/ 92 h 118"/>
                <a:gd name="T74" fmla="*/ 416 w 440"/>
                <a:gd name="T75" fmla="*/ 105 h 118"/>
                <a:gd name="T76" fmla="*/ 419 w 440"/>
                <a:gd name="T77" fmla="*/ 108 h 118"/>
                <a:gd name="T78" fmla="*/ 426 w 440"/>
                <a:gd name="T79" fmla="*/ 115 h 118"/>
                <a:gd name="T80" fmla="*/ 434 w 440"/>
                <a:gd name="T81" fmla="*/ 118 h 118"/>
                <a:gd name="T82" fmla="*/ 440 w 440"/>
                <a:gd name="T83" fmla="*/ 110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0"/>
                <a:gd name="T127" fmla="*/ 0 h 118"/>
                <a:gd name="T128" fmla="*/ 440 w 440"/>
                <a:gd name="T129" fmla="*/ 118 h 1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0" h="118">
                  <a:moveTo>
                    <a:pt x="440" y="110"/>
                  </a:moveTo>
                  <a:lnTo>
                    <a:pt x="435" y="87"/>
                  </a:lnTo>
                  <a:lnTo>
                    <a:pt x="423" y="68"/>
                  </a:lnTo>
                  <a:lnTo>
                    <a:pt x="403" y="49"/>
                  </a:lnTo>
                  <a:lnTo>
                    <a:pt x="376" y="32"/>
                  </a:lnTo>
                  <a:lnTo>
                    <a:pt x="344" y="19"/>
                  </a:lnTo>
                  <a:lnTo>
                    <a:pt x="306" y="8"/>
                  </a:lnTo>
                  <a:lnTo>
                    <a:pt x="266" y="2"/>
                  </a:lnTo>
                  <a:lnTo>
                    <a:pt x="221" y="0"/>
                  </a:lnTo>
                  <a:lnTo>
                    <a:pt x="176" y="2"/>
                  </a:lnTo>
                  <a:lnTo>
                    <a:pt x="134" y="8"/>
                  </a:lnTo>
                  <a:lnTo>
                    <a:pt x="97" y="19"/>
                  </a:lnTo>
                  <a:lnTo>
                    <a:pt x="65" y="32"/>
                  </a:lnTo>
                  <a:lnTo>
                    <a:pt x="38" y="49"/>
                  </a:lnTo>
                  <a:lnTo>
                    <a:pt x="17" y="68"/>
                  </a:lnTo>
                  <a:lnTo>
                    <a:pt x="4" y="87"/>
                  </a:lnTo>
                  <a:lnTo>
                    <a:pt x="0" y="110"/>
                  </a:lnTo>
                  <a:lnTo>
                    <a:pt x="1" y="112"/>
                  </a:lnTo>
                  <a:lnTo>
                    <a:pt x="6" y="117"/>
                  </a:lnTo>
                  <a:lnTo>
                    <a:pt x="12" y="115"/>
                  </a:lnTo>
                  <a:lnTo>
                    <a:pt x="24" y="105"/>
                  </a:lnTo>
                  <a:lnTo>
                    <a:pt x="25" y="104"/>
                  </a:lnTo>
                  <a:lnTo>
                    <a:pt x="41" y="91"/>
                  </a:lnTo>
                  <a:lnTo>
                    <a:pt x="59" y="81"/>
                  </a:lnTo>
                  <a:lnTo>
                    <a:pt x="81" y="70"/>
                  </a:lnTo>
                  <a:lnTo>
                    <a:pt x="105" y="62"/>
                  </a:lnTo>
                  <a:lnTo>
                    <a:pt x="131" y="55"/>
                  </a:lnTo>
                  <a:lnTo>
                    <a:pt x="160" y="50"/>
                  </a:lnTo>
                  <a:lnTo>
                    <a:pt x="189" y="47"/>
                  </a:lnTo>
                  <a:lnTo>
                    <a:pt x="221" y="45"/>
                  </a:lnTo>
                  <a:lnTo>
                    <a:pt x="253" y="47"/>
                  </a:lnTo>
                  <a:lnTo>
                    <a:pt x="283" y="50"/>
                  </a:lnTo>
                  <a:lnTo>
                    <a:pt x="310" y="55"/>
                  </a:lnTo>
                  <a:lnTo>
                    <a:pt x="338" y="62"/>
                  </a:lnTo>
                  <a:lnTo>
                    <a:pt x="362" y="71"/>
                  </a:lnTo>
                  <a:lnTo>
                    <a:pt x="383" y="81"/>
                  </a:lnTo>
                  <a:lnTo>
                    <a:pt x="400" y="92"/>
                  </a:lnTo>
                  <a:lnTo>
                    <a:pt x="416" y="105"/>
                  </a:lnTo>
                  <a:lnTo>
                    <a:pt x="419" y="108"/>
                  </a:lnTo>
                  <a:lnTo>
                    <a:pt x="426" y="115"/>
                  </a:lnTo>
                  <a:lnTo>
                    <a:pt x="434" y="118"/>
                  </a:lnTo>
                  <a:lnTo>
                    <a:pt x="440" y="110"/>
                  </a:lnTo>
                  <a:close/>
                </a:path>
              </a:pathLst>
            </a:custGeom>
            <a:solidFill>
              <a:srgbClr val="BF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36" name="Freeform 167"/>
            <p:cNvSpPr>
              <a:spLocks/>
            </p:cNvSpPr>
            <p:nvPr/>
          </p:nvSpPr>
          <p:spPr bwMode="auto">
            <a:xfrm>
              <a:off x="2741" y="3371"/>
              <a:ext cx="226" cy="116"/>
            </a:xfrm>
            <a:custGeom>
              <a:avLst/>
              <a:gdLst>
                <a:gd name="T0" fmla="*/ 0 w 226"/>
                <a:gd name="T1" fmla="*/ 13 h 116"/>
                <a:gd name="T2" fmla="*/ 0 w 226"/>
                <a:gd name="T3" fmla="*/ 13 h 116"/>
                <a:gd name="T4" fmla="*/ 45 w 226"/>
                <a:gd name="T5" fmla="*/ 13 h 116"/>
                <a:gd name="T6" fmla="*/ 85 w 226"/>
                <a:gd name="T7" fmla="*/ 19 h 116"/>
                <a:gd name="T8" fmla="*/ 121 w 226"/>
                <a:gd name="T9" fmla="*/ 30 h 116"/>
                <a:gd name="T10" fmla="*/ 154 w 226"/>
                <a:gd name="T11" fmla="*/ 43 h 116"/>
                <a:gd name="T12" fmla="*/ 179 w 226"/>
                <a:gd name="T13" fmla="*/ 59 h 116"/>
                <a:gd name="T14" fmla="*/ 197 w 226"/>
                <a:gd name="T15" fmla="*/ 77 h 116"/>
                <a:gd name="T16" fmla="*/ 210 w 226"/>
                <a:gd name="T17" fmla="*/ 95 h 116"/>
                <a:gd name="T18" fmla="*/ 213 w 226"/>
                <a:gd name="T19" fmla="*/ 116 h 116"/>
                <a:gd name="T20" fmla="*/ 226 w 226"/>
                <a:gd name="T21" fmla="*/ 116 h 116"/>
                <a:gd name="T22" fmla="*/ 219 w 226"/>
                <a:gd name="T23" fmla="*/ 92 h 116"/>
                <a:gd name="T24" fmla="*/ 206 w 226"/>
                <a:gd name="T25" fmla="*/ 71 h 116"/>
                <a:gd name="T26" fmla="*/ 186 w 226"/>
                <a:gd name="T27" fmla="*/ 50 h 116"/>
                <a:gd name="T28" fmla="*/ 157 w 226"/>
                <a:gd name="T29" fmla="*/ 34 h 116"/>
                <a:gd name="T30" fmla="*/ 125 w 226"/>
                <a:gd name="T31" fmla="*/ 21 h 116"/>
                <a:gd name="T32" fmla="*/ 85 w 226"/>
                <a:gd name="T33" fmla="*/ 9 h 116"/>
                <a:gd name="T34" fmla="*/ 45 w 226"/>
                <a:gd name="T35" fmla="*/ 3 h 116"/>
                <a:gd name="T36" fmla="*/ 0 w 226"/>
                <a:gd name="T37" fmla="*/ 0 h 116"/>
                <a:gd name="T38" fmla="*/ 0 w 226"/>
                <a:gd name="T39" fmla="*/ 0 h 116"/>
                <a:gd name="T40" fmla="*/ 0 w 226"/>
                <a:gd name="T41" fmla="*/ 13 h 11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6"/>
                <a:gd name="T64" fmla="*/ 0 h 116"/>
                <a:gd name="T65" fmla="*/ 226 w 226"/>
                <a:gd name="T66" fmla="*/ 116 h 11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6" h="116">
                  <a:moveTo>
                    <a:pt x="0" y="13"/>
                  </a:moveTo>
                  <a:lnTo>
                    <a:pt x="0" y="13"/>
                  </a:lnTo>
                  <a:lnTo>
                    <a:pt x="45" y="13"/>
                  </a:lnTo>
                  <a:lnTo>
                    <a:pt x="85" y="19"/>
                  </a:lnTo>
                  <a:lnTo>
                    <a:pt x="121" y="30"/>
                  </a:lnTo>
                  <a:lnTo>
                    <a:pt x="154" y="43"/>
                  </a:lnTo>
                  <a:lnTo>
                    <a:pt x="179" y="59"/>
                  </a:lnTo>
                  <a:lnTo>
                    <a:pt x="197" y="77"/>
                  </a:lnTo>
                  <a:lnTo>
                    <a:pt x="210" y="95"/>
                  </a:lnTo>
                  <a:lnTo>
                    <a:pt x="213" y="116"/>
                  </a:lnTo>
                  <a:lnTo>
                    <a:pt x="226" y="116"/>
                  </a:lnTo>
                  <a:lnTo>
                    <a:pt x="219" y="92"/>
                  </a:lnTo>
                  <a:lnTo>
                    <a:pt x="206" y="71"/>
                  </a:lnTo>
                  <a:lnTo>
                    <a:pt x="186" y="50"/>
                  </a:lnTo>
                  <a:lnTo>
                    <a:pt x="157" y="34"/>
                  </a:lnTo>
                  <a:lnTo>
                    <a:pt x="125" y="21"/>
                  </a:lnTo>
                  <a:lnTo>
                    <a:pt x="85" y="9"/>
                  </a:lnTo>
                  <a:lnTo>
                    <a:pt x="45" y="3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168"/>
            <p:cNvSpPr>
              <a:spLocks/>
            </p:cNvSpPr>
            <p:nvPr/>
          </p:nvSpPr>
          <p:spPr bwMode="auto">
            <a:xfrm>
              <a:off x="2513" y="3371"/>
              <a:ext cx="228" cy="118"/>
            </a:xfrm>
            <a:custGeom>
              <a:avLst/>
              <a:gdLst>
                <a:gd name="T0" fmla="*/ 11 w 228"/>
                <a:gd name="T1" fmla="*/ 114 h 118"/>
                <a:gd name="T2" fmla="*/ 13 w 228"/>
                <a:gd name="T3" fmla="*/ 116 h 118"/>
                <a:gd name="T4" fmla="*/ 16 w 228"/>
                <a:gd name="T5" fmla="*/ 95 h 118"/>
                <a:gd name="T6" fmla="*/ 29 w 228"/>
                <a:gd name="T7" fmla="*/ 77 h 118"/>
                <a:gd name="T8" fmla="*/ 48 w 228"/>
                <a:gd name="T9" fmla="*/ 59 h 118"/>
                <a:gd name="T10" fmla="*/ 74 w 228"/>
                <a:gd name="T11" fmla="*/ 43 h 118"/>
                <a:gd name="T12" fmla="*/ 106 w 228"/>
                <a:gd name="T13" fmla="*/ 30 h 118"/>
                <a:gd name="T14" fmla="*/ 141 w 228"/>
                <a:gd name="T15" fmla="*/ 19 h 118"/>
                <a:gd name="T16" fmla="*/ 183 w 228"/>
                <a:gd name="T17" fmla="*/ 13 h 118"/>
                <a:gd name="T18" fmla="*/ 228 w 228"/>
                <a:gd name="T19" fmla="*/ 13 h 118"/>
                <a:gd name="T20" fmla="*/ 228 w 228"/>
                <a:gd name="T21" fmla="*/ 0 h 118"/>
                <a:gd name="T22" fmla="*/ 183 w 228"/>
                <a:gd name="T23" fmla="*/ 3 h 118"/>
                <a:gd name="T24" fmla="*/ 141 w 228"/>
                <a:gd name="T25" fmla="*/ 9 h 118"/>
                <a:gd name="T26" fmla="*/ 103 w 228"/>
                <a:gd name="T27" fmla="*/ 21 h 118"/>
                <a:gd name="T28" fmla="*/ 71 w 228"/>
                <a:gd name="T29" fmla="*/ 34 h 118"/>
                <a:gd name="T30" fmla="*/ 42 w 228"/>
                <a:gd name="T31" fmla="*/ 50 h 118"/>
                <a:gd name="T32" fmla="*/ 19 w 228"/>
                <a:gd name="T33" fmla="*/ 71 h 118"/>
                <a:gd name="T34" fmla="*/ 7 w 228"/>
                <a:gd name="T35" fmla="*/ 92 h 118"/>
                <a:gd name="T36" fmla="*/ 0 w 228"/>
                <a:gd name="T37" fmla="*/ 116 h 118"/>
                <a:gd name="T38" fmla="*/ 2 w 228"/>
                <a:gd name="T39" fmla="*/ 118 h 118"/>
                <a:gd name="T40" fmla="*/ 11 w 228"/>
                <a:gd name="T41" fmla="*/ 114 h 1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8"/>
                <a:gd name="T64" fmla="*/ 0 h 118"/>
                <a:gd name="T65" fmla="*/ 228 w 228"/>
                <a:gd name="T66" fmla="*/ 118 h 1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8" h="118">
                  <a:moveTo>
                    <a:pt x="11" y="114"/>
                  </a:moveTo>
                  <a:lnTo>
                    <a:pt x="13" y="116"/>
                  </a:lnTo>
                  <a:lnTo>
                    <a:pt x="16" y="95"/>
                  </a:lnTo>
                  <a:lnTo>
                    <a:pt x="29" y="77"/>
                  </a:lnTo>
                  <a:lnTo>
                    <a:pt x="48" y="59"/>
                  </a:lnTo>
                  <a:lnTo>
                    <a:pt x="74" y="43"/>
                  </a:lnTo>
                  <a:lnTo>
                    <a:pt x="106" y="30"/>
                  </a:lnTo>
                  <a:lnTo>
                    <a:pt x="141" y="19"/>
                  </a:lnTo>
                  <a:lnTo>
                    <a:pt x="183" y="13"/>
                  </a:lnTo>
                  <a:lnTo>
                    <a:pt x="228" y="13"/>
                  </a:lnTo>
                  <a:lnTo>
                    <a:pt x="228" y="0"/>
                  </a:lnTo>
                  <a:lnTo>
                    <a:pt x="183" y="3"/>
                  </a:lnTo>
                  <a:lnTo>
                    <a:pt x="141" y="9"/>
                  </a:lnTo>
                  <a:lnTo>
                    <a:pt x="103" y="21"/>
                  </a:lnTo>
                  <a:lnTo>
                    <a:pt x="71" y="34"/>
                  </a:lnTo>
                  <a:lnTo>
                    <a:pt x="42" y="50"/>
                  </a:lnTo>
                  <a:lnTo>
                    <a:pt x="19" y="71"/>
                  </a:lnTo>
                  <a:lnTo>
                    <a:pt x="7" y="92"/>
                  </a:lnTo>
                  <a:lnTo>
                    <a:pt x="0" y="116"/>
                  </a:lnTo>
                  <a:lnTo>
                    <a:pt x="2" y="118"/>
                  </a:lnTo>
                  <a:lnTo>
                    <a:pt x="11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69"/>
            <p:cNvSpPr>
              <a:spLocks/>
            </p:cNvSpPr>
            <p:nvPr/>
          </p:nvSpPr>
          <p:spPr bwMode="auto">
            <a:xfrm>
              <a:off x="2515" y="3479"/>
              <a:ext cx="33" cy="19"/>
            </a:xfrm>
            <a:custGeom>
              <a:avLst/>
              <a:gdLst>
                <a:gd name="T0" fmla="*/ 25 w 33"/>
                <a:gd name="T1" fmla="*/ 0 h 19"/>
                <a:gd name="T2" fmla="*/ 24 w 33"/>
                <a:gd name="T3" fmla="*/ 0 h 19"/>
                <a:gd name="T4" fmla="*/ 14 w 33"/>
                <a:gd name="T5" fmla="*/ 8 h 19"/>
                <a:gd name="T6" fmla="*/ 13 w 33"/>
                <a:gd name="T7" fmla="*/ 10 h 19"/>
                <a:gd name="T8" fmla="*/ 9 w 33"/>
                <a:gd name="T9" fmla="*/ 6 h 19"/>
                <a:gd name="T10" fmla="*/ 9 w 33"/>
                <a:gd name="T11" fmla="*/ 6 h 19"/>
                <a:gd name="T12" fmla="*/ 0 w 33"/>
                <a:gd name="T13" fmla="*/ 10 h 19"/>
                <a:gd name="T14" fmla="*/ 3 w 33"/>
                <a:gd name="T15" fmla="*/ 13 h 19"/>
                <a:gd name="T16" fmla="*/ 9 w 33"/>
                <a:gd name="T17" fmla="*/ 19 h 19"/>
                <a:gd name="T18" fmla="*/ 21 w 33"/>
                <a:gd name="T19" fmla="*/ 18 h 19"/>
                <a:gd name="T20" fmla="*/ 33 w 33"/>
                <a:gd name="T21" fmla="*/ 6 h 19"/>
                <a:gd name="T22" fmla="*/ 32 w 33"/>
                <a:gd name="T23" fmla="*/ 6 h 19"/>
                <a:gd name="T24" fmla="*/ 25 w 33"/>
                <a:gd name="T25" fmla="*/ 0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9"/>
                <a:gd name="T41" fmla="*/ 33 w 33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9">
                  <a:moveTo>
                    <a:pt x="25" y="0"/>
                  </a:moveTo>
                  <a:lnTo>
                    <a:pt x="24" y="0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9" y="6"/>
                  </a:lnTo>
                  <a:lnTo>
                    <a:pt x="0" y="10"/>
                  </a:lnTo>
                  <a:lnTo>
                    <a:pt x="3" y="13"/>
                  </a:lnTo>
                  <a:lnTo>
                    <a:pt x="9" y="19"/>
                  </a:lnTo>
                  <a:lnTo>
                    <a:pt x="21" y="18"/>
                  </a:lnTo>
                  <a:lnTo>
                    <a:pt x="33" y="6"/>
                  </a:lnTo>
                  <a:lnTo>
                    <a:pt x="32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70"/>
            <p:cNvSpPr>
              <a:spLocks/>
            </p:cNvSpPr>
            <p:nvPr/>
          </p:nvSpPr>
          <p:spPr bwMode="auto">
            <a:xfrm>
              <a:off x="2540" y="3477"/>
              <a:ext cx="8" cy="8"/>
            </a:xfrm>
            <a:custGeom>
              <a:avLst/>
              <a:gdLst>
                <a:gd name="T0" fmla="*/ 2 w 8"/>
                <a:gd name="T1" fmla="*/ 0 h 8"/>
                <a:gd name="T2" fmla="*/ 2 w 8"/>
                <a:gd name="T3" fmla="*/ 0 h 8"/>
                <a:gd name="T4" fmla="*/ 0 w 8"/>
                <a:gd name="T5" fmla="*/ 2 h 8"/>
                <a:gd name="T6" fmla="*/ 7 w 8"/>
                <a:gd name="T7" fmla="*/ 8 h 8"/>
                <a:gd name="T8" fmla="*/ 8 w 8"/>
                <a:gd name="T9" fmla="*/ 7 h 8"/>
                <a:gd name="T10" fmla="*/ 8 w 8"/>
                <a:gd name="T11" fmla="*/ 7 h 8"/>
                <a:gd name="T12" fmla="*/ 2 w 8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8"/>
                <a:gd name="T23" fmla="*/ 8 w 8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8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7" y="8"/>
                  </a:lnTo>
                  <a:lnTo>
                    <a:pt x="8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71"/>
            <p:cNvSpPr>
              <a:spLocks/>
            </p:cNvSpPr>
            <p:nvPr/>
          </p:nvSpPr>
          <p:spPr bwMode="auto">
            <a:xfrm>
              <a:off x="2542" y="3416"/>
              <a:ext cx="199" cy="68"/>
            </a:xfrm>
            <a:custGeom>
              <a:avLst/>
              <a:gdLst>
                <a:gd name="T0" fmla="*/ 199 w 199"/>
                <a:gd name="T1" fmla="*/ 0 h 68"/>
                <a:gd name="T2" fmla="*/ 199 w 199"/>
                <a:gd name="T3" fmla="*/ 0 h 68"/>
                <a:gd name="T4" fmla="*/ 167 w 199"/>
                <a:gd name="T5" fmla="*/ 3 h 68"/>
                <a:gd name="T6" fmla="*/ 138 w 199"/>
                <a:gd name="T7" fmla="*/ 6 h 68"/>
                <a:gd name="T8" fmla="*/ 109 w 199"/>
                <a:gd name="T9" fmla="*/ 11 h 68"/>
                <a:gd name="T10" fmla="*/ 82 w 199"/>
                <a:gd name="T11" fmla="*/ 18 h 68"/>
                <a:gd name="T12" fmla="*/ 58 w 199"/>
                <a:gd name="T13" fmla="*/ 26 h 68"/>
                <a:gd name="T14" fmla="*/ 35 w 199"/>
                <a:gd name="T15" fmla="*/ 37 h 68"/>
                <a:gd name="T16" fmla="*/ 16 w 199"/>
                <a:gd name="T17" fmla="*/ 47 h 68"/>
                <a:gd name="T18" fmla="*/ 0 w 199"/>
                <a:gd name="T19" fmla="*/ 61 h 68"/>
                <a:gd name="T20" fmla="*/ 6 w 199"/>
                <a:gd name="T21" fmla="*/ 68 h 68"/>
                <a:gd name="T22" fmla="*/ 22 w 199"/>
                <a:gd name="T23" fmla="*/ 56 h 68"/>
                <a:gd name="T24" fmla="*/ 38 w 199"/>
                <a:gd name="T25" fmla="*/ 47 h 68"/>
                <a:gd name="T26" fmla="*/ 61 w 199"/>
                <a:gd name="T27" fmla="*/ 35 h 68"/>
                <a:gd name="T28" fmla="*/ 85 w 199"/>
                <a:gd name="T29" fmla="*/ 27 h 68"/>
                <a:gd name="T30" fmla="*/ 109 w 199"/>
                <a:gd name="T31" fmla="*/ 21 h 68"/>
                <a:gd name="T32" fmla="*/ 138 w 199"/>
                <a:gd name="T33" fmla="*/ 16 h 68"/>
                <a:gd name="T34" fmla="*/ 167 w 199"/>
                <a:gd name="T35" fmla="*/ 13 h 68"/>
                <a:gd name="T36" fmla="*/ 199 w 199"/>
                <a:gd name="T37" fmla="*/ 13 h 68"/>
                <a:gd name="T38" fmla="*/ 199 w 199"/>
                <a:gd name="T39" fmla="*/ 13 h 68"/>
                <a:gd name="T40" fmla="*/ 199 w 199"/>
                <a:gd name="T41" fmla="*/ 0 h 6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9"/>
                <a:gd name="T64" fmla="*/ 0 h 68"/>
                <a:gd name="T65" fmla="*/ 199 w 199"/>
                <a:gd name="T66" fmla="*/ 68 h 6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9" h="68">
                  <a:moveTo>
                    <a:pt x="199" y="0"/>
                  </a:moveTo>
                  <a:lnTo>
                    <a:pt x="199" y="0"/>
                  </a:lnTo>
                  <a:lnTo>
                    <a:pt x="167" y="3"/>
                  </a:lnTo>
                  <a:lnTo>
                    <a:pt x="138" y="6"/>
                  </a:lnTo>
                  <a:lnTo>
                    <a:pt x="109" y="11"/>
                  </a:lnTo>
                  <a:lnTo>
                    <a:pt x="82" y="18"/>
                  </a:lnTo>
                  <a:lnTo>
                    <a:pt x="58" y="26"/>
                  </a:lnTo>
                  <a:lnTo>
                    <a:pt x="35" y="37"/>
                  </a:lnTo>
                  <a:lnTo>
                    <a:pt x="16" y="47"/>
                  </a:lnTo>
                  <a:lnTo>
                    <a:pt x="0" y="61"/>
                  </a:lnTo>
                  <a:lnTo>
                    <a:pt x="6" y="68"/>
                  </a:lnTo>
                  <a:lnTo>
                    <a:pt x="22" y="56"/>
                  </a:lnTo>
                  <a:lnTo>
                    <a:pt x="38" y="47"/>
                  </a:lnTo>
                  <a:lnTo>
                    <a:pt x="61" y="35"/>
                  </a:lnTo>
                  <a:lnTo>
                    <a:pt x="85" y="27"/>
                  </a:lnTo>
                  <a:lnTo>
                    <a:pt x="109" y="21"/>
                  </a:lnTo>
                  <a:lnTo>
                    <a:pt x="138" y="16"/>
                  </a:lnTo>
                  <a:lnTo>
                    <a:pt x="167" y="13"/>
                  </a:lnTo>
                  <a:lnTo>
                    <a:pt x="199" y="13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72"/>
            <p:cNvSpPr>
              <a:spLocks/>
            </p:cNvSpPr>
            <p:nvPr/>
          </p:nvSpPr>
          <p:spPr bwMode="auto">
            <a:xfrm>
              <a:off x="2741" y="3416"/>
              <a:ext cx="200" cy="69"/>
            </a:xfrm>
            <a:custGeom>
              <a:avLst/>
              <a:gdLst>
                <a:gd name="T0" fmla="*/ 200 w 200"/>
                <a:gd name="T1" fmla="*/ 63 h 69"/>
                <a:gd name="T2" fmla="*/ 198 w 200"/>
                <a:gd name="T3" fmla="*/ 63 h 69"/>
                <a:gd name="T4" fmla="*/ 182 w 200"/>
                <a:gd name="T5" fmla="*/ 48 h 69"/>
                <a:gd name="T6" fmla="*/ 163 w 200"/>
                <a:gd name="T7" fmla="*/ 37 h 69"/>
                <a:gd name="T8" fmla="*/ 142 w 200"/>
                <a:gd name="T9" fmla="*/ 27 h 69"/>
                <a:gd name="T10" fmla="*/ 118 w 200"/>
                <a:gd name="T11" fmla="*/ 18 h 69"/>
                <a:gd name="T12" fmla="*/ 89 w 200"/>
                <a:gd name="T13" fmla="*/ 11 h 69"/>
                <a:gd name="T14" fmla="*/ 62 w 200"/>
                <a:gd name="T15" fmla="*/ 6 h 69"/>
                <a:gd name="T16" fmla="*/ 32 w 200"/>
                <a:gd name="T17" fmla="*/ 3 h 69"/>
                <a:gd name="T18" fmla="*/ 0 w 200"/>
                <a:gd name="T19" fmla="*/ 0 h 69"/>
                <a:gd name="T20" fmla="*/ 0 w 200"/>
                <a:gd name="T21" fmla="*/ 13 h 69"/>
                <a:gd name="T22" fmla="*/ 32 w 200"/>
                <a:gd name="T23" fmla="*/ 13 h 69"/>
                <a:gd name="T24" fmla="*/ 62 w 200"/>
                <a:gd name="T25" fmla="*/ 16 h 69"/>
                <a:gd name="T26" fmla="*/ 89 w 200"/>
                <a:gd name="T27" fmla="*/ 21 h 69"/>
                <a:gd name="T28" fmla="*/ 115 w 200"/>
                <a:gd name="T29" fmla="*/ 27 h 69"/>
                <a:gd name="T30" fmla="*/ 139 w 200"/>
                <a:gd name="T31" fmla="*/ 37 h 69"/>
                <a:gd name="T32" fmla="*/ 160 w 200"/>
                <a:gd name="T33" fmla="*/ 47 h 69"/>
                <a:gd name="T34" fmla="*/ 176 w 200"/>
                <a:gd name="T35" fmla="*/ 58 h 69"/>
                <a:gd name="T36" fmla="*/ 192 w 200"/>
                <a:gd name="T37" fmla="*/ 69 h 69"/>
                <a:gd name="T38" fmla="*/ 190 w 200"/>
                <a:gd name="T39" fmla="*/ 69 h 69"/>
                <a:gd name="T40" fmla="*/ 200 w 200"/>
                <a:gd name="T41" fmla="*/ 63 h 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00"/>
                <a:gd name="T64" fmla="*/ 0 h 69"/>
                <a:gd name="T65" fmla="*/ 200 w 200"/>
                <a:gd name="T66" fmla="*/ 69 h 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00" h="69">
                  <a:moveTo>
                    <a:pt x="200" y="63"/>
                  </a:moveTo>
                  <a:lnTo>
                    <a:pt x="198" y="63"/>
                  </a:lnTo>
                  <a:lnTo>
                    <a:pt x="182" y="48"/>
                  </a:lnTo>
                  <a:lnTo>
                    <a:pt x="163" y="37"/>
                  </a:lnTo>
                  <a:lnTo>
                    <a:pt x="142" y="27"/>
                  </a:lnTo>
                  <a:lnTo>
                    <a:pt x="118" y="18"/>
                  </a:lnTo>
                  <a:lnTo>
                    <a:pt x="89" y="11"/>
                  </a:lnTo>
                  <a:lnTo>
                    <a:pt x="62" y="6"/>
                  </a:lnTo>
                  <a:lnTo>
                    <a:pt x="32" y="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32" y="13"/>
                  </a:lnTo>
                  <a:lnTo>
                    <a:pt x="62" y="16"/>
                  </a:lnTo>
                  <a:lnTo>
                    <a:pt x="89" y="21"/>
                  </a:lnTo>
                  <a:lnTo>
                    <a:pt x="115" y="27"/>
                  </a:lnTo>
                  <a:lnTo>
                    <a:pt x="139" y="37"/>
                  </a:lnTo>
                  <a:lnTo>
                    <a:pt x="160" y="47"/>
                  </a:lnTo>
                  <a:lnTo>
                    <a:pt x="176" y="58"/>
                  </a:lnTo>
                  <a:lnTo>
                    <a:pt x="192" y="69"/>
                  </a:lnTo>
                  <a:lnTo>
                    <a:pt x="190" y="69"/>
                  </a:lnTo>
                  <a:lnTo>
                    <a:pt x="200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73"/>
            <p:cNvSpPr>
              <a:spLocks/>
            </p:cNvSpPr>
            <p:nvPr/>
          </p:nvSpPr>
          <p:spPr bwMode="auto">
            <a:xfrm>
              <a:off x="2931" y="3479"/>
              <a:ext cx="36" cy="21"/>
            </a:xfrm>
            <a:custGeom>
              <a:avLst/>
              <a:gdLst>
                <a:gd name="T0" fmla="*/ 23 w 36"/>
                <a:gd name="T1" fmla="*/ 8 h 21"/>
                <a:gd name="T2" fmla="*/ 24 w 36"/>
                <a:gd name="T3" fmla="*/ 6 h 21"/>
                <a:gd name="T4" fmla="*/ 21 w 36"/>
                <a:gd name="T5" fmla="*/ 11 h 21"/>
                <a:gd name="T6" fmla="*/ 18 w 36"/>
                <a:gd name="T7" fmla="*/ 8 h 21"/>
                <a:gd name="T8" fmla="*/ 12 w 36"/>
                <a:gd name="T9" fmla="*/ 3 h 21"/>
                <a:gd name="T10" fmla="*/ 10 w 36"/>
                <a:gd name="T11" fmla="*/ 0 h 21"/>
                <a:gd name="T12" fmla="*/ 0 w 36"/>
                <a:gd name="T13" fmla="*/ 6 h 21"/>
                <a:gd name="T14" fmla="*/ 5 w 36"/>
                <a:gd name="T15" fmla="*/ 10 h 21"/>
                <a:gd name="T16" fmla="*/ 12 w 36"/>
                <a:gd name="T17" fmla="*/ 18 h 21"/>
                <a:gd name="T18" fmla="*/ 24 w 36"/>
                <a:gd name="T19" fmla="*/ 21 h 21"/>
                <a:gd name="T20" fmla="*/ 34 w 36"/>
                <a:gd name="T21" fmla="*/ 10 h 21"/>
                <a:gd name="T22" fmla="*/ 36 w 36"/>
                <a:gd name="T23" fmla="*/ 8 h 21"/>
                <a:gd name="T24" fmla="*/ 34 w 36"/>
                <a:gd name="T25" fmla="*/ 10 h 21"/>
                <a:gd name="T26" fmla="*/ 34 w 36"/>
                <a:gd name="T27" fmla="*/ 8 h 21"/>
                <a:gd name="T28" fmla="*/ 36 w 36"/>
                <a:gd name="T29" fmla="*/ 8 h 21"/>
                <a:gd name="T30" fmla="*/ 23 w 36"/>
                <a:gd name="T31" fmla="*/ 8 h 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21"/>
                <a:gd name="T50" fmla="*/ 36 w 36"/>
                <a:gd name="T51" fmla="*/ 21 h 2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21">
                  <a:moveTo>
                    <a:pt x="23" y="8"/>
                  </a:moveTo>
                  <a:lnTo>
                    <a:pt x="24" y="6"/>
                  </a:lnTo>
                  <a:lnTo>
                    <a:pt x="21" y="11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10" y="0"/>
                  </a:lnTo>
                  <a:lnTo>
                    <a:pt x="0" y="6"/>
                  </a:lnTo>
                  <a:lnTo>
                    <a:pt x="5" y="10"/>
                  </a:lnTo>
                  <a:lnTo>
                    <a:pt x="12" y="18"/>
                  </a:lnTo>
                  <a:lnTo>
                    <a:pt x="24" y="21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3" name="Freeform 174"/>
            <p:cNvSpPr>
              <a:spLocks/>
            </p:cNvSpPr>
            <p:nvPr/>
          </p:nvSpPr>
          <p:spPr bwMode="auto">
            <a:xfrm>
              <a:off x="2603" y="3377"/>
              <a:ext cx="303" cy="78"/>
            </a:xfrm>
            <a:custGeom>
              <a:avLst/>
              <a:gdLst>
                <a:gd name="T0" fmla="*/ 14 w 303"/>
                <a:gd name="T1" fmla="*/ 65 h 78"/>
                <a:gd name="T2" fmla="*/ 46 w 303"/>
                <a:gd name="T3" fmla="*/ 55 h 78"/>
                <a:gd name="T4" fmla="*/ 80 w 303"/>
                <a:gd name="T5" fmla="*/ 49 h 78"/>
                <a:gd name="T6" fmla="*/ 118 w 303"/>
                <a:gd name="T7" fmla="*/ 45 h 78"/>
                <a:gd name="T8" fmla="*/ 159 w 303"/>
                <a:gd name="T9" fmla="*/ 45 h 78"/>
                <a:gd name="T10" fmla="*/ 200 w 303"/>
                <a:gd name="T11" fmla="*/ 50 h 78"/>
                <a:gd name="T12" fmla="*/ 239 w 303"/>
                <a:gd name="T13" fmla="*/ 57 h 78"/>
                <a:gd name="T14" fmla="*/ 272 w 303"/>
                <a:gd name="T15" fmla="*/ 68 h 78"/>
                <a:gd name="T16" fmla="*/ 300 w 303"/>
                <a:gd name="T17" fmla="*/ 78 h 78"/>
                <a:gd name="T18" fmla="*/ 301 w 303"/>
                <a:gd name="T19" fmla="*/ 68 h 78"/>
                <a:gd name="T20" fmla="*/ 288 w 303"/>
                <a:gd name="T21" fmla="*/ 45 h 78"/>
                <a:gd name="T22" fmla="*/ 276 w 303"/>
                <a:gd name="T23" fmla="*/ 28 h 78"/>
                <a:gd name="T24" fmla="*/ 258 w 303"/>
                <a:gd name="T25" fmla="*/ 19 h 78"/>
                <a:gd name="T26" fmla="*/ 227 w 303"/>
                <a:gd name="T27" fmla="*/ 10 h 78"/>
                <a:gd name="T28" fmla="*/ 194 w 303"/>
                <a:gd name="T29" fmla="*/ 3 h 78"/>
                <a:gd name="T30" fmla="*/ 157 w 303"/>
                <a:gd name="T31" fmla="*/ 0 h 78"/>
                <a:gd name="T32" fmla="*/ 118 w 303"/>
                <a:gd name="T33" fmla="*/ 0 h 78"/>
                <a:gd name="T34" fmla="*/ 82 w 303"/>
                <a:gd name="T35" fmla="*/ 3 h 78"/>
                <a:gd name="T36" fmla="*/ 48 w 303"/>
                <a:gd name="T37" fmla="*/ 10 h 78"/>
                <a:gd name="T38" fmla="*/ 17 w 303"/>
                <a:gd name="T39" fmla="*/ 18 h 78"/>
                <a:gd name="T40" fmla="*/ 3 w 303"/>
                <a:gd name="T41" fmla="*/ 24 h 78"/>
                <a:gd name="T42" fmla="*/ 11 w 303"/>
                <a:gd name="T43" fmla="*/ 28 h 78"/>
                <a:gd name="T44" fmla="*/ 27 w 303"/>
                <a:gd name="T45" fmla="*/ 31 h 78"/>
                <a:gd name="T46" fmla="*/ 58 w 303"/>
                <a:gd name="T47" fmla="*/ 26 h 78"/>
                <a:gd name="T48" fmla="*/ 99 w 303"/>
                <a:gd name="T49" fmla="*/ 13 h 78"/>
                <a:gd name="T50" fmla="*/ 126 w 303"/>
                <a:gd name="T51" fmla="*/ 10 h 78"/>
                <a:gd name="T52" fmla="*/ 139 w 303"/>
                <a:gd name="T53" fmla="*/ 15 h 78"/>
                <a:gd name="T54" fmla="*/ 139 w 303"/>
                <a:gd name="T55" fmla="*/ 21 h 78"/>
                <a:gd name="T56" fmla="*/ 139 w 303"/>
                <a:gd name="T57" fmla="*/ 23 h 78"/>
                <a:gd name="T58" fmla="*/ 147 w 303"/>
                <a:gd name="T59" fmla="*/ 15 h 78"/>
                <a:gd name="T60" fmla="*/ 147 w 303"/>
                <a:gd name="T61" fmla="*/ 7 h 78"/>
                <a:gd name="T62" fmla="*/ 171 w 303"/>
                <a:gd name="T63" fmla="*/ 10 h 78"/>
                <a:gd name="T64" fmla="*/ 205 w 303"/>
                <a:gd name="T65" fmla="*/ 16 h 78"/>
                <a:gd name="T66" fmla="*/ 234 w 303"/>
                <a:gd name="T67" fmla="*/ 28 h 78"/>
                <a:gd name="T68" fmla="*/ 250 w 303"/>
                <a:gd name="T69" fmla="*/ 45 h 78"/>
                <a:gd name="T70" fmla="*/ 237 w 303"/>
                <a:gd name="T71" fmla="*/ 49 h 78"/>
                <a:gd name="T72" fmla="*/ 213 w 303"/>
                <a:gd name="T73" fmla="*/ 44 h 78"/>
                <a:gd name="T74" fmla="*/ 187 w 303"/>
                <a:gd name="T75" fmla="*/ 41 h 78"/>
                <a:gd name="T76" fmla="*/ 159 w 303"/>
                <a:gd name="T77" fmla="*/ 37 h 78"/>
                <a:gd name="T78" fmla="*/ 134 w 303"/>
                <a:gd name="T79" fmla="*/ 37 h 78"/>
                <a:gd name="T80" fmla="*/ 118 w 303"/>
                <a:gd name="T81" fmla="*/ 41 h 78"/>
                <a:gd name="T82" fmla="*/ 120 w 303"/>
                <a:gd name="T83" fmla="*/ 32 h 78"/>
                <a:gd name="T84" fmla="*/ 125 w 303"/>
                <a:gd name="T85" fmla="*/ 29 h 78"/>
                <a:gd name="T86" fmla="*/ 107 w 303"/>
                <a:gd name="T87" fmla="*/ 32 h 78"/>
                <a:gd name="T88" fmla="*/ 88 w 303"/>
                <a:gd name="T89" fmla="*/ 45 h 78"/>
                <a:gd name="T90" fmla="*/ 62 w 303"/>
                <a:gd name="T91" fmla="*/ 47 h 78"/>
                <a:gd name="T92" fmla="*/ 51 w 303"/>
                <a:gd name="T93" fmla="*/ 47 h 78"/>
                <a:gd name="T94" fmla="*/ 38 w 303"/>
                <a:gd name="T95" fmla="*/ 49 h 78"/>
                <a:gd name="T96" fmla="*/ 22 w 303"/>
                <a:gd name="T97" fmla="*/ 53 h 78"/>
                <a:gd name="T98" fmla="*/ 6 w 303"/>
                <a:gd name="T99" fmla="*/ 62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3"/>
                <a:gd name="T151" fmla="*/ 0 h 78"/>
                <a:gd name="T152" fmla="*/ 303 w 303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3" h="78">
                  <a:moveTo>
                    <a:pt x="0" y="70"/>
                  </a:moveTo>
                  <a:lnTo>
                    <a:pt x="14" y="65"/>
                  </a:lnTo>
                  <a:lnTo>
                    <a:pt x="30" y="60"/>
                  </a:lnTo>
                  <a:lnTo>
                    <a:pt x="46" y="55"/>
                  </a:lnTo>
                  <a:lnTo>
                    <a:pt x="62" y="52"/>
                  </a:lnTo>
                  <a:lnTo>
                    <a:pt x="80" y="49"/>
                  </a:lnTo>
                  <a:lnTo>
                    <a:pt x="99" y="47"/>
                  </a:lnTo>
                  <a:lnTo>
                    <a:pt x="118" y="45"/>
                  </a:lnTo>
                  <a:lnTo>
                    <a:pt x="138" y="45"/>
                  </a:lnTo>
                  <a:lnTo>
                    <a:pt x="159" y="45"/>
                  </a:lnTo>
                  <a:lnTo>
                    <a:pt x="179" y="47"/>
                  </a:lnTo>
                  <a:lnTo>
                    <a:pt x="200" y="50"/>
                  </a:lnTo>
                  <a:lnTo>
                    <a:pt x="219" y="53"/>
                  </a:lnTo>
                  <a:lnTo>
                    <a:pt x="239" y="57"/>
                  </a:lnTo>
                  <a:lnTo>
                    <a:pt x="255" y="63"/>
                  </a:lnTo>
                  <a:lnTo>
                    <a:pt x="272" y="68"/>
                  </a:lnTo>
                  <a:lnTo>
                    <a:pt x="287" y="74"/>
                  </a:lnTo>
                  <a:lnTo>
                    <a:pt x="300" y="78"/>
                  </a:lnTo>
                  <a:lnTo>
                    <a:pt x="303" y="76"/>
                  </a:lnTo>
                  <a:lnTo>
                    <a:pt x="301" y="68"/>
                  </a:lnTo>
                  <a:lnTo>
                    <a:pt x="296" y="57"/>
                  </a:lnTo>
                  <a:lnTo>
                    <a:pt x="288" y="45"/>
                  </a:lnTo>
                  <a:lnTo>
                    <a:pt x="280" y="36"/>
                  </a:lnTo>
                  <a:lnTo>
                    <a:pt x="276" y="28"/>
                  </a:lnTo>
                  <a:lnTo>
                    <a:pt x="272" y="24"/>
                  </a:lnTo>
                  <a:lnTo>
                    <a:pt x="258" y="19"/>
                  </a:lnTo>
                  <a:lnTo>
                    <a:pt x="243" y="15"/>
                  </a:lnTo>
                  <a:lnTo>
                    <a:pt x="227" y="10"/>
                  </a:lnTo>
                  <a:lnTo>
                    <a:pt x="211" y="7"/>
                  </a:lnTo>
                  <a:lnTo>
                    <a:pt x="194" y="3"/>
                  </a:lnTo>
                  <a:lnTo>
                    <a:pt x="176" y="2"/>
                  </a:lnTo>
                  <a:lnTo>
                    <a:pt x="157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01" y="2"/>
                  </a:lnTo>
                  <a:lnTo>
                    <a:pt x="82" y="3"/>
                  </a:lnTo>
                  <a:lnTo>
                    <a:pt x="66" y="7"/>
                  </a:lnTo>
                  <a:lnTo>
                    <a:pt x="48" y="10"/>
                  </a:lnTo>
                  <a:lnTo>
                    <a:pt x="32" y="13"/>
                  </a:lnTo>
                  <a:lnTo>
                    <a:pt x="17" y="18"/>
                  </a:lnTo>
                  <a:lnTo>
                    <a:pt x="3" y="23"/>
                  </a:lnTo>
                  <a:lnTo>
                    <a:pt x="3" y="24"/>
                  </a:lnTo>
                  <a:lnTo>
                    <a:pt x="6" y="26"/>
                  </a:lnTo>
                  <a:lnTo>
                    <a:pt x="11" y="28"/>
                  </a:lnTo>
                  <a:lnTo>
                    <a:pt x="17" y="31"/>
                  </a:lnTo>
                  <a:lnTo>
                    <a:pt x="27" y="31"/>
                  </a:lnTo>
                  <a:lnTo>
                    <a:pt x="42" y="31"/>
                  </a:lnTo>
                  <a:lnTo>
                    <a:pt x="58" y="26"/>
                  </a:lnTo>
                  <a:lnTo>
                    <a:pt x="78" y="19"/>
                  </a:lnTo>
                  <a:lnTo>
                    <a:pt x="99" y="13"/>
                  </a:lnTo>
                  <a:lnTo>
                    <a:pt x="115" y="10"/>
                  </a:lnTo>
                  <a:lnTo>
                    <a:pt x="126" y="10"/>
                  </a:lnTo>
                  <a:lnTo>
                    <a:pt x="134" y="11"/>
                  </a:lnTo>
                  <a:lnTo>
                    <a:pt x="139" y="15"/>
                  </a:lnTo>
                  <a:lnTo>
                    <a:pt x="141" y="18"/>
                  </a:lnTo>
                  <a:lnTo>
                    <a:pt x="139" y="21"/>
                  </a:lnTo>
                  <a:lnTo>
                    <a:pt x="136" y="24"/>
                  </a:lnTo>
                  <a:lnTo>
                    <a:pt x="139" y="23"/>
                  </a:lnTo>
                  <a:lnTo>
                    <a:pt x="144" y="19"/>
                  </a:lnTo>
                  <a:lnTo>
                    <a:pt x="147" y="15"/>
                  </a:lnTo>
                  <a:lnTo>
                    <a:pt x="144" y="7"/>
                  </a:lnTo>
                  <a:lnTo>
                    <a:pt x="147" y="7"/>
                  </a:lnTo>
                  <a:lnTo>
                    <a:pt x="157" y="8"/>
                  </a:lnTo>
                  <a:lnTo>
                    <a:pt x="171" y="10"/>
                  </a:lnTo>
                  <a:lnTo>
                    <a:pt x="187" y="13"/>
                  </a:lnTo>
                  <a:lnTo>
                    <a:pt x="205" y="16"/>
                  </a:lnTo>
                  <a:lnTo>
                    <a:pt x="221" y="21"/>
                  </a:lnTo>
                  <a:lnTo>
                    <a:pt x="234" y="28"/>
                  </a:lnTo>
                  <a:lnTo>
                    <a:pt x="243" y="34"/>
                  </a:lnTo>
                  <a:lnTo>
                    <a:pt x="250" y="45"/>
                  </a:lnTo>
                  <a:lnTo>
                    <a:pt x="247" y="49"/>
                  </a:lnTo>
                  <a:lnTo>
                    <a:pt x="237" y="49"/>
                  </a:lnTo>
                  <a:lnTo>
                    <a:pt x="223" y="45"/>
                  </a:lnTo>
                  <a:lnTo>
                    <a:pt x="213" y="44"/>
                  </a:lnTo>
                  <a:lnTo>
                    <a:pt x="202" y="42"/>
                  </a:lnTo>
                  <a:lnTo>
                    <a:pt x="187" y="41"/>
                  </a:lnTo>
                  <a:lnTo>
                    <a:pt x="173" y="39"/>
                  </a:lnTo>
                  <a:lnTo>
                    <a:pt x="159" y="37"/>
                  </a:lnTo>
                  <a:lnTo>
                    <a:pt x="144" y="37"/>
                  </a:lnTo>
                  <a:lnTo>
                    <a:pt x="134" y="37"/>
                  </a:lnTo>
                  <a:lnTo>
                    <a:pt x="126" y="39"/>
                  </a:lnTo>
                  <a:lnTo>
                    <a:pt x="118" y="41"/>
                  </a:lnTo>
                  <a:lnTo>
                    <a:pt x="117" y="37"/>
                  </a:lnTo>
                  <a:lnTo>
                    <a:pt x="120" y="32"/>
                  </a:lnTo>
                  <a:lnTo>
                    <a:pt x="128" y="29"/>
                  </a:lnTo>
                  <a:lnTo>
                    <a:pt x="125" y="29"/>
                  </a:lnTo>
                  <a:lnTo>
                    <a:pt x="117" y="29"/>
                  </a:lnTo>
                  <a:lnTo>
                    <a:pt x="107" y="32"/>
                  </a:lnTo>
                  <a:lnTo>
                    <a:pt x="98" y="39"/>
                  </a:lnTo>
                  <a:lnTo>
                    <a:pt x="88" y="45"/>
                  </a:lnTo>
                  <a:lnTo>
                    <a:pt x="75" y="47"/>
                  </a:lnTo>
                  <a:lnTo>
                    <a:pt x="62" y="47"/>
                  </a:lnTo>
                  <a:lnTo>
                    <a:pt x="54" y="47"/>
                  </a:lnTo>
                  <a:lnTo>
                    <a:pt x="51" y="47"/>
                  </a:lnTo>
                  <a:lnTo>
                    <a:pt x="45" y="49"/>
                  </a:lnTo>
                  <a:lnTo>
                    <a:pt x="38" y="49"/>
                  </a:lnTo>
                  <a:lnTo>
                    <a:pt x="30" y="50"/>
                  </a:lnTo>
                  <a:lnTo>
                    <a:pt x="22" y="53"/>
                  </a:lnTo>
                  <a:lnTo>
                    <a:pt x="14" y="57"/>
                  </a:lnTo>
                  <a:lnTo>
                    <a:pt x="6" y="62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44" name="Freeform 175"/>
            <p:cNvSpPr>
              <a:spLocks/>
            </p:cNvSpPr>
            <p:nvPr/>
          </p:nvSpPr>
          <p:spPr bwMode="auto">
            <a:xfrm>
              <a:off x="2667" y="3523"/>
              <a:ext cx="146" cy="58"/>
            </a:xfrm>
            <a:custGeom>
              <a:avLst/>
              <a:gdLst>
                <a:gd name="T0" fmla="*/ 146 w 146"/>
                <a:gd name="T1" fmla="*/ 47 h 58"/>
                <a:gd name="T2" fmla="*/ 125 w 146"/>
                <a:gd name="T3" fmla="*/ 53 h 58"/>
                <a:gd name="T4" fmla="*/ 104 w 146"/>
                <a:gd name="T5" fmla="*/ 56 h 58"/>
                <a:gd name="T6" fmla="*/ 85 w 146"/>
                <a:gd name="T7" fmla="*/ 58 h 58"/>
                <a:gd name="T8" fmla="*/ 66 w 146"/>
                <a:gd name="T9" fmla="*/ 58 h 58"/>
                <a:gd name="T10" fmla="*/ 46 w 146"/>
                <a:gd name="T11" fmla="*/ 58 h 58"/>
                <a:gd name="T12" fmla="*/ 30 w 146"/>
                <a:gd name="T13" fmla="*/ 55 h 58"/>
                <a:gd name="T14" fmla="*/ 14 w 146"/>
                <a:gd name="T15" fmla="*/ 51 h 58"/>
                <a:gd name="T16" fmla="*/ 0 w 146"/>
                <a:gd name="T17" fmla="*/ 47 h 58"/>
                <a:gd name="T18" fmla="*/ 0 w 146"/>
                <a:gd name="T19" fmla="*/ 0 h 58"/>
                <a:gd name="T20" fmla="*/ 14 w 146"/>
                <a:gd name="T21" fmla="*/ 4 h 58"/>
                <a:gd name="T22" fmla="*/ 30 w 146"/>
                <a:gd name="T23" fmla="*/ 9 h 58"/>
                <a:gd name="T24" fmla="*/ 46 w 146"/>
                <a:gd name="T25" fmla="*/ 11 h 58"/>
                <a:gd name="T26" fmla="*/ 66 w 146"/>
                <a:gd name="T27" fmla="*/ 13 h 58"/>
                <a:gd name="T28" fmla="*/ 85 w 146"/>
                <a:gd name="T29" fmla="*/ 11 h 58"/>
                <a:gd name="T30" fmla="*/ 104 w 146"/>
                <a:gd name="T31" fmla="*/ 9 h 58"/>
                <a:gd name="T32" fmla="*/ 125 w 146"/>
                <a:gd name="T33" fmla="*/ 6 h 58"/>
                <a:gd name="T34" fmla="*/ 146 w 146"/>
                <a:gd name="T35" fmla="*/ 0 h 58"/>
                <a:gd name="T36" fmla="*/ 146 w 146"/>
                <a:gd name="T37" fmla="*/ 47 h 5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58"/>
                <a:gd name="T59" fmla="*/ 146 w 146"/>
                <a:gd name="T60" fmla="*/ 58 h 5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58">
                  <a:moveTo>
                    <a:pt x="146" y="47"/>
                  </a:moveTo>
                  <a:lnTo>
                    <a:pt x="125" y="53"/>
                  </a:lnTo>
                  <a:lnTo>
                    <a:pt x="104" y="56"/>
                  </a:lnTo>
                  <a:lnTo>
                    <a:pt x="85" y="58"/>
                  </a:lnTo>
                  <a:lnTo>
                    <a:pt x="66" y="58"/>
                  </a:lnTo>
                  <a:lnTo>
                    <a:pt x="46" y="58"/>
                  </a:lnTo>
                  <a:lnTo>
                    <a:pt x="30" y="55"/>
                  </a:lnTo>
                  <a:lnTo>
                    <a:pt x="14" y="51"/>
                  </a:lnTo>
                  <a:lnTo>
                    <a:pt x="0" y="47"/>
                  </a:lnTo>
                  <a:lnTo>
                    <a:pt x="0" y="0"/>
                  </a:lnTo>
                  <a:lnTo>
                    <a:pt x="14" y="4"/>
                  </a:lnTo>
                  <a:lnTo>
                    <a:pt x="30" y="9"/>
                  </a:lnTo>
                  <a:lnTo>
                    <a:pt x="46" y="11"/>
                  </a:lnTo>
                  <a:lnTo>
                    <a:pt x="66" y="13"/>
                  </a:lnTo>
                  <a:lnTo>
                    <a:pt x="85" y="11"/>
                  </a:lnTo>
                  <a:lnTo>
                    <a:pt x="104" y="9"/>
                  </a:lnTo>
                  <a:lnTo>
                    <a:pt x="125" y="6"/>
                  </a:lnTo>
                  <a:lnTo>
                    <a:pt x="146" y="0"/>
                  </a:lnTo>
                  <a:lnTo>
                    <a:pt x="146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7" name="Rectangle 181"/>
          <p:cNvSpPr>
            <a:spLocks noChangeArrowheads="1"/>
          </p:cNvSpPr>
          <p:nvPr/>
        </p:nvSpPr>
        <p:spPr bwMode="auto">
          <a:xfrm>
            <a:off x="-209550" y="-127000"/>
            <a:ext cx="533400" cy="60960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31748" name="Rectangle 182"/>
          <p:cNvSpPr>
            <a:spLocks noChangeArrowheads="1"/>
          </p:cNvSpPr>
          <p:nvPr/>
        </p:nvSpPr>
        <p:spPr bwMode="auto">
          <a:xfrm>
            <a:off x="8786813" y="-190500"/>
            <a:ext cx="628650" cy="61595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31749" name="Rectangle 183"/>
          <p:cNvSpPr>
            <a:spLocks noChangeArrowheads="1"/>
          </p:cNvSpPr>
          <p:nvPr/>
        </p:nvSpPr>
        <p:spPr bwMode="auto">
          <a:xfrm rot="16200000">
            <a:off x="4330700" y="-4070350"/>
            <a:ext cx="444500" cy="8458200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003366"/>
              </a:solidFill>
            </a:endParaRPr>
          </a:p>
        </p:txBody>
      </p:sp>
      <p:sp>
        <p:nvSpPr>
          <p:cNvPr id="31750" name="Rectangle 184"/>
          <p:cNvSpPr>
            <a:spLocks noChangeArrowheads="1"/>
          </p:cNvSpPr>
          <p:nvPr/>
        </p:nvSpPr>
        <p:spPr bwMode="auto">
          <a:xfrm rot="16200000">
            <a:off x="4309269" y="1461294"/>
            <a:ext cx="444500" cy="8491538"/>
          </a:xfrm>
          <a:prstGeom prst="rect">
            <a:avLst/>
          </a:prstGeom>
          <a:solidFill>
            <a:schemeClr val="bg1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>
              <a:solidFill>
                <a:srgbClr val="800000"/>
              </a:solidFill>
            </a:endParaRPr>
          </a:p>
          <a:p>
            <a:pPr marL="628650" indent="-342900">
              <a:lnSpc>
                <a:spcPct val="80000"/>
              </a:lnSpc>
              <a:spcBef>
                <a:spcPct val="20000"/>
              </a:spcBef>
            </a:pPr>
            <a:endParaRPr lang="en-US" sz="2000">
              <a:solidFill>
                <a:srgbClr val="003366"/>
              </a:solidFill>
            </a:endParaRPr>
          </a:p>
        </p:txBody>
      </p:sp>
      <p:pic>
        <p:nvPicPr>
          <p:cNvPr id="31751" name="Picture 182" descr="3444_ngaynhagi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8000"/>
            <a:ext cx="37338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759325" y="476913"/>
            <a:ext cx="3890963" cy="4891482"/>
            <a:chOff x="4759325" y="476913"/>
            <a:chExt cx="3890963" cy="489148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325" y="476913"/>
              <a:ext cx="3870326" cy="217685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1394" y="2623344"/>
              <a:ext cx="3848894" cy="2745051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776683" y="451450"/>
            <a:ext cx="3873605" cy="4924882"/>
            <a:chOff x="4776683" y="451450"/>
            <a:chExt cx="3873605" cy="492488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6683" y="2870009"/>
              <a:ext cx="3852967" cy="250632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17" r="5915"/>
            <a:stretch/>
          </p:blipFill>
          <p:spPr>
            <a:xfrm>
              <a:off x="4776684" y="451450"/>
              <a:ext cx="3873604" cy="2411342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749801" y="478385"/>
            <a:ext cx="3900488" cy="4897948"/>
            <a:chOff x="4749801" y="478385"/>
            <a:chExt cx="3900488" cy="489794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2" r="9528"/>
            <a:stretch/>
          </p:blipFill>
          <p:spPr>
            <a:xfrm>
              <a:off x="4749801" y="2860905"/>
              <a:ext cx="3900488" cy="251542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325" y="478385"/>
              <a:ext cx="3890963" cy="2379115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6" b="11169"/>
          <a:stretch/>
        </p:blipFill>
        <p:spPr>
          <a:xfrm>
            <a:off x="4753511" y="435668"/>
            <a:ext cx="3896777" cy="49452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19" y="419115"/>
            <a:ext cx="3864769" cy="493472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799415" y="427485"/>
            <a:ext cx="3830236" cy="4926359"/>
            <a:chOff x="4799415" y="427485"/>
            <a:chExt cx="3830236" cy="492635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712" y="3157058"/>
              <a:ext cx="3808413" cy="219678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415" y="427485"/>
              <a:ext cx="3830236" cy="272957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756943" y="415966"/>
            <a:ext cx="3872708" cy="4959574"/>
            <a:chOff x="4756943" y="415966"/>
            <a:chExt cx="3872708" cy="4959574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9414" y="415966"/>
              <a:ext cx="3820712" cy="2744089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943" y="2976562"/>
              <a:ext cx="3872708" cy="2398978"/>
            </a:xfrm>
            <a:prstGeom prst="rect">
              <a:avLst/>
            </a:prstGeom>
          </p:spPr>
        </p:pic>
      </p:grpSp>
      <p:pic>
        <p:nvPicPr>
          <p:cNvPr id="31948" name="Picture 204" descr="ANd9GcRSCK8c7caslFIXGpdS1xycbhDW8wdZEZ0fsDJmTFtVbQCUhmz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59" y="404585"/>
            <a:ext cx="3832628" cy="495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0" name="Picture 206" descr="e0efa03ea13cb687322b8ededbfa46df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262" y="382323"/>
            <a:ext cx="3889168" cy="497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52" name="Picture 208" descr="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1" y="378217"/>
            <a:ext cx="3918157" cy="49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31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3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3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/>
                                        <p:tgtEl>
                                          <p:spTgt spid="31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31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3000"/>
                                        <p:tgtEl>
                                          <p:spTgt spid="31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/>
                                        <p:tgtEl>
                                          <p:spTgt spid="31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/>
                                        <p:tgtEl>
                                          <p:spTgt spid="3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3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4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000"/>
                            </p:stCondLst>
                            <p:childTnLst>
                              <p:par>
                                <p:cTn id="46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20344"/>
            <a:ext cx="9141569" cy="51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3" y="667656"/>
            <a:ext cx="8868228" cy="489131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4160" y="-7244"/>
            <a:ext cx="6414986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Lựa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diễn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10" y="767443"/>
            <a:ext cx="7605486" cy="4345992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864116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99655" y="537029"/>
            <a:ext cx="5457371" cy="143691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9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THẦY CÔ CỦA EM</a:t>
            </a:r>
            <a:endParaRPr lang="en-US" sz="41300" b="1" dirty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1611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70938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080" y="822742"/>
            <a:ext cx="6071326" cy="4482801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130629" y="128599"/>
            <a:ext cx="5573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07370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900906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lIns="71323" tIns="35662" rIns="71323" bIns="3566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5" y="897483"/>
            <a:ext cx="7153275" cy="41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2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36892" y="1737393"/>
            <a:ext cx="8559800" cy="1658943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6" y="6706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6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1" y="45071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2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1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6" y="10264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1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71835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2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6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1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17788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0"/>
            <a:ext cx="8418286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30394" y="2784572"/>
            <a:ext cx="58347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3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6038" y="2206169"/>
            <a:ext cx="1936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46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20344"/>
            <a:ext cx="9141569" cy="51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3" y="667656"/>
            <a:ext cx="8868228" cy="489131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2116" y="-7244"/>
            <a:ext cx="5599059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0" y="976157"/>
            <a:ext cx="7302734" cy="3842586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82589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85736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81039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5489" y="1373661"/>
            <a:ext cx="4872912" cy="4083709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Tên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Đặc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kỉ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niệm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6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79647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91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46" y="2070133"/>
            <a:ext cx="3953098" cy="2458323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5116285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201669" y="87084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30628" y="771430"/>
            <a:ext cx="886822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56000" y="87084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771430"/>
            <a:ext cx="8868228" cy="48551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69139" y="1399598"/>
            <a:ext cx="59943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lao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dạy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dỗ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ích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xã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hội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kính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trọng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lễ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vâng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6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6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520344"/>
            <a:ext cx="9141569" cy="51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3" y="667656"/>
            <a:ext cx="8868228" cy="4891315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1190" y="-7244"/>
            <a:ext cx="4880913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976729"/>
            <a:ext cx="7797425" cy="4088753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750434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1598</TotalTime>
  <Words>318</Words>
  <Application>Microsoft Office PowerPoint</Application>
  <PresentationFormat>On-screen Show (16:10)</PresentationFormat>
  <Paragraphs>83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VNI-Thufap2</vt:lpstr>
      <vt:lpstr>Tahoma</vt:lpstr>
      <vt:lpstr>.VnTifani Heavy</vt:lpstr>
      <vt:lpstr>.VnAvant</vt:lpstr>
      <vt:lpstr>.VnAristote</vt:lpstr>
      <vt:lpstr>Arial</vt:lpstr>
      <vt:lpstr>Times New Roman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Hòa Vũ Thúy</cp:lastModifiedBy>
  <cp:revision>227</cp:revision>
  <dcterms:created xsi:type="dcterms:W3CDTF">2020-02-10T09:35:50Z</dcterms:created>
  <dcterms:modified xsi:type="dcterms:W3CDTF">2025-10-27T13:44:21Z</dcterms:modified>
</cp:coreProperties>
</file>