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12.jpg" ContentType="image/pn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54" r:id="rId4"/>
    <p:sldId id="318" r:id="rId5"/>
    <p:sldId id="343" r:id="rId6"/>
    <p:sldId id="349" r:id="rId7"/>
    <p:sldId id="351" r:id="rId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.VnTifani Heavy" panose="020B7200000000000000" pitchFamily="34" charset="0"/>
      <p:regular r:id="rId13"/>
    </p:embeddedFont>
    <p:embeddedFont>
      <p:font typeface="宋体" panose="02010600030101010101" pitchFamily="2" charset="-122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393"/>
    <a:srgbClr val="FF6600"/>
    <a:srgbClr val="000099"/>
    <a:srgbClr val="000066"/>
    <a:srgbClr val="00CCFF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6" y="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6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1800328" y="222741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9" y="100461"/>
            <a:ext cx="739626" cy="7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4" y="2249712"/>
            <a:ext cx="5027130" cy="362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" y="-83225"/>
            <a:ext cx="8675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23223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097899"/>
            <a:ext cx="8356602" cy="147113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Hãy nói tên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và địa chỉ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của em.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Em thích nhất điều gì ở truờng?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38" y="2656113"/>
            <a:ext cx="3879403" cy="28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7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3" y="1704975"/>
            <a:ext cx="7229338" cy="30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90239" y="606686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956" y="43542"/>
            <a:ext cx="7197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639" y="1332369"/>
            <a:ext cx="8328213" cy="3976230"/>
            <a:chOff x="130630" y="1695228"/>
            <a:chExt cx="8328213" cy="3976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0" y="1741714"/>
              <a:ext cx="3748836" cy="3929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856" y="1695228"/>
              <a:ext cx="4701987" cy="391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8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10307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117790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4171" y="2002965"/>
            <a:ext cx="5442625" cy="245292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- Tr</a:t>
            </a:r>
            <a:r>
              <a:rPr lang="en-GB" sz="3200" dirty="0">
                <a:solidFill>
                  <a:schemeClr val="bg1"/>
                </a:solidFill>
              </a:rPr>
              <a:t>ừ</a:t>
            </a:r>
            <a:r>
              <a:rPr lang="vi-VN" sz="3200" dirty="0">
                <a:solidFill>
                  <a:schemeClr val="bg1"/>
                </a:solidFill>
              </a:rPr>
              <a:t>ờng học của bạn Hà có những khu vực nào, lớp học nào?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</a:rPr>
              <a:t>- Chúng ở đâu?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23" y="2265594"/>
            <a:ext cx="3148019" cy="234856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8" name="Picture 37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79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6423" y="1681578"/>
            <a:ext cx="74911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600" dirty="0">
                <a:solidFill>
                  <a:srgbClr val="FF0000"/>
                </a:solidFill>
              </a:rPr>
              <a:t>- Trường em có những khu vực và phòng nào?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vi-VN" sz="2600" dirty="0">
                <a:solidFill>
                  <a:srgbClr val="FF0000"/>
                </a:solidFill>
              </a:rPr>
              <a:t>Kể tên một số đồ dùng có ở trường em.</a:t>
            </a:r>
            <a:endParaRPr lang="en-US" sz="2600" dirty="0">
              <a:solidFill>
                <a:srgbClr val="FF0000"/>
              </a:solidFill>
            </a:endParaRPr>
          </a:p>
          <a:p>
            <a:pPr algn="just"/>
            <a:r>
              <a:rPr lang="vi-VN" sz="2600" dirty="0">
                <a:solidFill>
                  <a:srgbClr val="FF0000"/>
                </a:solidFill>
              </a:rPr>
              <a:t>- Các em làm gì để giữ gìn đồ dùng có ở trường?</a:t>
            </a: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2" y="4310320"/>
            <a:ext cx="1790794" cy="13430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145</Words>
  <Application>Microsoft Office PowerPoint</Application>
  <PresentationFormat>On-screen Show (16:10)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.VnTifani Heavy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180</cp:revision>
  <dcterms:created xsi:type="dcterms:W3CDTF">2020-02-10T09:35:50Z</dcterms:created>
  <dcterms:modified xsi:type="dcterms:W3CDTF">2022-10-11T15:38:25Z</dcterms:modified>
</cp:coreProperties>
</file>