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80" r:id="rId2"/>
    <p:sldId id="256" r:id="rId3"/>
    <p:sldId id="380" r:id="rId4"/>
    <p:sldId id="383" r:id="rId5"/>
    <p:sldId id="384" r:id="rId6"/>
    <p:sldId id="385" r:id="rId7"/>
    <p:sldId id="308" r:id="rId8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NI-Thufap2"/>
      <p:regular r:id="rId1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6" d="100"/>
          <a:sy n="76" d="100"/>
        </p:scale>
        <p:origin x="492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8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07" y="27497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 Box 99">
            <a:extLst>
              <a:ext uri="{FF2B5EF4-FFF2-40B4-BE49-F238E27FC236}">
                <a16:creationId xmlns:a16="http://schemas.microsoft.com/office/drawing/2014/main" id="{4F3BC9C0-B232-4E72-A595-B2096420C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47709"/>
            <a:ext cx="7832242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1886" y="406400"/>
            <a:ext cx="8360228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20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EM 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ƯƠM CÂY XANH</a:t>
            </a:r>
            <a:endParaRPr lang="en-US" sz="34400" b="1" dirty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6115BB-6C59-4B97-8F9A-4B42D34DC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8" y="48923"/>
            <a:ext cx="8896104" cy="561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3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0E50D-443D-44CE-ABB0-AA6559B7F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7316"/>
            <a:ext cx="9088699" cy="556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3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241DA-679F-433A-A758-C83FCCB27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6" y="154428"/>
            <a:ext cx="8577545" cy="556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7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0D2F61-C4ED-47BB-9D74-CB391928D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6" y="215388"/>
            <a:ext cx="8833073" cy="54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5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</TotalTime>
  <Words>32</Words>
  <Application>Microsoft Office PowerPoint</Application>
  <PresentationFormat>On-screen Show (16:10)</PresentationFormat>
  <Paragraphs>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.VnAvant</vt:lpstr>
      <vt:lpstr>Arial</vt:lpstr>
      <vt:lpstr>VNI-Thufap2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M0</cp:lastModifiedBy>
  <cp:revision>220</cp:revision>
  <dcterms:created xsi:type="dcterms:W3CDTF">2020-02-10T09:35:50Z</dcterms:created>
  <dcterms:modified xsi:type="dcterms:W3CDTF">2025-01-23T06:31:23Z</dcterms:modified>
</cp:coreProperties>
</file>