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256" r:id="rId3"/>
    <p:sldId id="391" r:id="rId4"/>
    <p:sldId id="392" r:id="rId5"/>
    <p:sldId id="396" r:id="rId6"/>
    <p:sldId id="393" r:id="rId7"/>
    <p:sldId id="395" r:id="rId8"/>
    <p:sldId id="394" r:id="rId9"/>
    <p:sldId id="397" r:id="rId10"/>
    <p:sldId id="398" r:id="rId11"/>
    <p:sldId id="399" r:id="rId12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1D3"/>
    <a:srgbClr val="57C07F"/>
    <a:srgbClr val="49834D"/>
    <a:srgbClr val="00CC00"/>
    <a:srgbClr val="B9F5D3"/>
    <a:srgbClr val="FFAEFF"/>
    <a:srgbClr val="006600"/>
    <a:srgbClr val="0000CC"/>
    <a:srgbClr val="00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88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648" y="5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04648-48F7-4124-8AB9-3E445AF72B9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11EB1-EC3C-48DA-A6E5-0B20D59D4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5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3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2023/1/7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media1.mp3"/><Relationship Id="rId7" Type="http://schemas.openxmlformats.org/officeDocument/2006/relationships/image" Target="../media/image2.wmf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wmf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267619" y="1557845"/>
            <a:ext cx="67818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sp>
        <p:nvSpPr>
          <p:cNvPr id="100" name="Text Box 99"/>
          <p:cNvSpPr txBox="1">
            <a:spLocks noChangeArrowheads="1"/>
          </p:cNvSpPr>
          <p:nvPr/>
        </p:nvSpPr>
        <p:spPr bwMode="auto">
          <a:xfrm>
            <a:off x="1052484" y="197455"/>
            <a:ext cx="6082539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</a:rPr>
              <a:t>TRƯỜNG </a:t>
            </a:r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TIỂU HỌC ÁI MỘ B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5" y="1220"/>
            <a:ext cx="941272" cy="941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7CBBA-8BE9-4AF3-99E1-3CB86CA2B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8764"/>
            <a:ext cx="9144000" cy="247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9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729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F061E8-FE0F-4E8B-A587-5A97E75D1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88" y="914129"/>
            <a:ext cx="8583223" cy="38867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72539A-2A8E-4498-91E0-6C973EDD7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" y="0"/>
            <a:ext cx="912529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9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831EF6-EBF2-4153-9794-A429215C9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2095808"/>
            <a:ext cx="4538134" cy="3443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79A5CF-0951-4C3C-A71C-A6BC4E604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75837"/>
            <a:ext cx="8407400" cy="198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72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79A5CF-0951-4C3C-A71C-A6BC4E604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5837"/>
            <a:ext cx="8407400" cy="19851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EF8990C-F3DC-4358-B206-D8F5EBCC5041}"/>
              </a:ext>
            </a:extLst>
          </p:cNvPr>
          <p:cNvGrpSpPr/>
          <p:nvPr/>
        </p:nvGrpSpPr>
        <p:grpSpPr>
          <a:xfrm>
            <a:off x="901699" y="2161036"/>
            <a:ext cx="7505701" cy="3378127"/>
            <a:chOff x="0" y="279400"/>
            <a:chExt cx="9144000" cy="49690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7FCD573-01AA-480E-BE5D-8DAFE35FF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66519"/>
              <a:ext cx="9144000" cy="478196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1050B4-887B-4F3E-B582-60766A90970A}"/>
                </a:ext>
              </a:extLst>
            </p:cNvPr>
            <p:cNvSpPr/>
            <p:nvPr/>
          </p:nvSpPr>
          <p:spPr>
            <a:xfrm>
              <a:off x="1363133" y="279400"/>
              <a:ext cx="2734734" cy="7535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30202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BDEF5D-30BC-4129-8753-F46A9EFE1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423" y="0"/>
            <a:ext cx="641715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8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52AC85-FBCA-4B93-80EC-8134FDF908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3" t="6330" r="10024" b="6906"/>
          <a:stretch/>
        </p:blipFill>
        <p:spPr>
          <a:xfrm>
            <a:off x="2446867" y="1126067"/>
            <a:ext cx="3970867" cy="382693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1821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AB1105-BCE4-44CC-977F-C5B367ECD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8633"/>
            <a:ext cx="9144000" cy="281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48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F876F5-CB79-4153-9EBC-43A3EB70F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4804"/>
            <a:ext cx="9144000" cy="196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051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09CACD9-CB0C-4146-B432-466F1EFA3068}"/>
  <p:tag name="ISPRING_RESOURCE_FOLDER" val="G:\Mau bai giang 2020_AQ\TNXH 1\Bai 10_ Tet nguyen dan_2 tiet\Bai 10_ Tet nguyen dan_2 tiet\"/>
  <p:tag name="ISPRING_PRESENTATION_PATH" val="G:\Mau bai giang 2020_AQ\TNXH 1\Bai 10_ Tet nguyen dan_2 tiet\Bai 10_ Tet nguyen dan_2 tiet.pptx"/>
  <p:tag name="ISPRING_PROJECT_VERSION" val="9.3"/>
  <p:tag name="ISPRING_PROJECT_FOLDER_UPDATED" val="1"/>
  <p:tag name="ISPRING_SCREEN_RECS_UPDATED" val="G:\Mau bai giang 2020_AQ\TNXH 1\Bai 10_ Tet nguyen dan_2 tiet\Bai 10_ Tet nguyen dan_2 tiet\"/>
  <p:tag name="FLASHSPRING_ZOOM_TAG" val="50"/>
  <p:tag name="ISPRING_PRESENTATION_INFO_2" val="&lt;?xml version=&quot;1.0&quot; encoding=&quot;UTF-8&quot; standalone=&quot;no&quot; ?&gt;&#10;&lt;presentation2&gt;&#10;&#10;  &lt;slides&gt;&#10;    &lt;slide id=&quot;{0A2A5761-A3DB-49C9-BB58-37DF2B7D18AC}&quot; pptId=&quot;280&quot;/&gt;&#10;    &lt;slide id=&quot;{934C773A-5FD6-46C2-9C67-1259FD9E98F6}&quot; pptId=&quot;309&quot;/&gt;&#10;    &lt;slide id=&quot;{029D7649-A639-47C4-B122-EB3D728C603D}&quot; pptId=&quot;284&quot;/&gt;&#10;    &lt;slide id=&quot;{C050DAE5-77E4-428D-992C-4F3D4245027C}&quot; pptId=&quot;256&quot;/&gt;&#10;    &lt;slide id=&quot;{795AFBEF-1090-43A0-9805-7F52495862A4}&quot; pptId=&quot;285&quot;/&gt;&#10;    &lt;slide id=&quot;{C4D911B9-7A41-40EE-97F4-475515B7734E}&quot; pptId=&quot;339&quot;/&gt;&#10;    &lt;slide id=&quot;{F3804E3C-6529-49E4-9E8D-7F324416D254}&quot; pptId=&quot;353&quot;/&gt;&#10;    &lt;slide id=&quot;{531A1724-C5FB-4114-BB45-F85610D8A098}&quot; pptId=&quot;354&quot;/&gt;&#10;    &lt;slide id=&quot;{ADEAA7B0-5785-4DC4-8ECB-6A260CFE8C97}&quot; pptId=&quot;344&quot;/&gt;&#10;    &lt;slide id=&quot;{E7611930-05B5-41BF-873F-7DC93BD59C2A}&quot; pptId=&quot;356&quot;/&gt;&#10;    &lt;slide id=&quot;{A2C9E2C4-2C81-4A56-A1C7-C4274F2C3AA1}&quot; pptId=&quot;357&quot;/&gt;&#10;    &lt;slide id=&quot;{B670A34C-137C-400A-B927-BA505ABB7559}&quot; pptId=&quot;346&quot;/&gt;&#10;    &lt;slide id=&quot;{7F5484BE-6B7E-4895-B4CE-A1D1F45D1D7A}&quot; pptId=&quot;358&quot;/&gt;&#10;    &lt;slide id=&quot;{E657FE64-08E3-484B-A4D0-F68AD1360995}&quot; pptId=&quot;359&quot;/&gt;&#10;    &lt;slide id=&quot;{8B0C6D70-F890-4392-A0B0-CCBD29E416F2}&quot; pptId=&quot;299&quot;/&gt;&#10;    &lt;slide id=&quot;{9BBC8C25-47A3-4622-89E7-FAD146504203}&quot; pptId=&quot;347&quot;/&gt;&#10;    &lt;slide id=&quot;{11F4E37C-D07C-443C-B44D-2D1537301CEE}&quot; pptId=&quot;348&quot;/&gt;&#10;    &lt;slide id=&quot;{FF479696-B7FC-4C04-A0E8-BEE43DF9EBDD}&quot; pptId=&quot;349&quot;/&gt;&#10;    &lt;slide id=&quot;{986F5F11-48B5-497B-9679-255EDF7997F4}&quot; pptId=&quot;350&quot;/&gt;&#10;    &lt;slide id=&quot;{8AD0BFE6-BD20-432A-BD64-04F5F5218C7D}&quot; pptId=&quot;351&quot;/&gt;&#10;    &lt;slide id=&quot;{FFC599AD-12F9-4CFD-97A2-E4BD6ABFCB22}&quot; pptId=&quot;352&quot;/&gt;&#10;    &lt;slide id=&quot;{42920ACE-5882-484F-8FB6-0E37B8FDA7B1}&quot; pptId=&quot;360&quot;/&gt;&#10;    &lt;slide id=&quot;{4C12FF8F-D1C1-4910-97B4-96733EFFB32E}&quot; pptId=&quot;308&quot;/&gt;&#10;  &lt;/slides&gt;&#10;&#10;  &lt;narration&gt;&#10;    &lt;audioTracks/&gt;&#10;    &lt;videoTracks/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0A2A5761-A3DB-49C9-BB58-37DF2B7D18A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4810</TotalTime>
  <Words>13</Words>
  <Application>Microsoft Office PowerPoint</Application>
  <PresentationFormat>On-screen Show (16:10)</PresentationFormat>
  <Paragraphs>4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黑体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DELL</cp:lastModifiedBy>
  <cp:revision>170</cp:revision>
  <dcterms:created xsi:type="dcterms:W3CDTF">2020-02-10T09:35:50Z</dcterms:created>
  <dcterms:modified xsi:type="dcterms:W3CDTF">2023-01-07T03:19:38Z</dcterms:modified>
</cp:coreProperties>
</file>