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466" r:id="rId2"/>
    <p:sldId id="258" r:id="rId3"/>
    <p:sldId id="467" r:id="rId4"/>
    <p:sldId id="302" r:id="rId5"/>
    <p:sldId id="469" r:id="rId6"/>
    <p:sldId id="470" r:id="rId7"/>
    <p:sldId id="471" r:id="rId8"/>
    <p:sldId id="312" r:id="rId9"/>
    <p:sldId id="472" r:id="rId10"/>
    <p:sldId id="298" r:id="rId11"/>
    <p:sldId id="315" r:id="rId12"/>
    <p:sldId id="324" r:id="rId13"/>
    <p:sldId id="314" r:id="rId14"/>
    <p:sldId id="317" r:id="rId15"/>
  </p:sldIdLst>
  <p:sldSz cx="12192000" cy="6858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UTM Avo" pitchFamily="18" charset="0"/>
      <p:regular r:id="rId21"/>
      <p:bold r:id="rId22"/>
      <p:italic r:id="rId23"/>
      <p:boldItalic r:id="rId24"/>
    </p:embeddedFont>
    <p:embeddedFont>
      <p:font typeface="HP001 4 hàng" pitchFamily="34" charset="0"/>
      <p:regular r:id="rId25"/>
      <p:bold r:id="rId26"/>
    </p:embeddedFont>
    <p:embeddedFont>
      <p:font typeface="宋体" pitchFamily="2" charset="-122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8119"/>
    <a:srgbClr val="FF7707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ED4B6-6077-428D-AF7D-367DDD558E2F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605A7-BC5D-4AC9-B3B5-1534A34C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28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76509" y="-3763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477135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3880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863692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742321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49" r:id="rId5"/>
    <p:sldLayoutId id="2147483650" r:id="rId6"/>
    <p:sldLayoutId id="2147483655" r:id="rId7"/>
    <p:sldLayoutId id="2147483687" r:id="rId8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4438585" y="1658131"/>
            <a:ext cx="3544560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18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90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91</a:t>
            </a:r>
          </a:p>
        </p:txBody>
      </p:sp>
      <p:sp>
        <p:nvSpPr>
          <p:cNvPr id="6" name="Text Box 99"/>
          <p:cNvSpPr txBox="1">
            <a:spLocks noChangeArrowheads="1"/>
          </p:cNvSpPr>
          <p:nvPr/>
        </p:nvSpPr>
        <p:spPr bwMode="auto">
          <a:xfrm>
            <a:off x="1052484" y="197455"/>
            <a:ext cx="6082539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</a:rPr>
              <a:t>TRƯỜNG </a:t>
            </a:r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TIỂU HỌC ÁI MỘ 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5" y="1220"/>
            <a:ext cx="941272" cy="9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10 chủ đề hình nền powerpoint cực đẹp">
            <a:extLst>
              <a:ext uri="{FF2B5EF4-FFF2-40B4-BE49-F238E27FC236}">
                <a16:creationId xmlns:a16="http://schemas.microsoft.com/office/drawing/2014/main" xmlns="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779"/>
            <a:ext cx="12192000" cy="644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87966" y="3577373"/>
            <a:ext cx="6420409" cy="8309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UTM Avo"/>
              </a:rPr>
              <a:t>LUYỆN VIẾT VỞ</a:t>
            </a: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471" y="927850"/>
            <a:ext cx="10231872" cy="549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6485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311202_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000" cy="2857500"/>
          </a:xfrm>
          <a:prstGeom prst="rect">
            <a:avLst/>
          </a:prstGeom>
        </p:spPr>
      </p:pic>
      <p:pic>
        <p:nvPicPr>
          <p:cNvPr id="5" name="Picture 4" descr="7d9aa5ba8cd0478e1ec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453" y="504967"/>
            <a:ext cx="5866975" cy="635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9011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40" y="1963032"/>
            <a:ext cx="3543454" cy="4101548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5825672" y="611024"/>
            <a:ext cx="5920125" cy="3084283"/>
          </a:xfrm>
          <a:prstGeom prst="cloudCallout">
            <a:avLst>
              <a:gd name="adj1" fmla="val -51883"/>
              <a:gd name="adj2" fmla="val 6158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UTM Avo" panose="02040603050506020204" pitchFamily="18" charset="0"/>
              </a:rPr>
              <a:t>  DẶN DÒ</a:t>
            </a: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9"/>
          <p:cNvSpPr txBox="1">
            <a:spLocks noChangeArrowheads="1"/>
          </p:cNvSpPr>
          <p:nvPr/>
        </p:nvSpPr>
        <p:spPr bwMode="auto">
          <a:xfrm>
            <a:off x="1052484" y="197455"/>
            <a:ext cx="6082539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</a:rPr>
              <a:t>TRƯỜNG </a:t>
            </a:r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TIỂU HỌC ÁI MỘ 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5" y="1220"/>
            <a:ext cx="941272" cy="9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nh-nen-thiet-ke-bai-giang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467"/>
            <a:ext cx="12192000" cy="64696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61771" y="2084814"/>
            <a:ext cx="7068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</a:rPr>
              <a:t>KHỞI ĐỘNG 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3DA33C-0D7E-439B-9EC0-2F701A25A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899"/>
            <a:ext cx="12192000" cy="613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4805" y="1974727"/>
            <a:ext cx="3371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chemeClr val="bg1"/>
                </a:solidFill>
                <a:latin typeface="HP001 4 hàng" pitchFamily="34" charset="0"/>
              </a:rPr>
              <a:t>Tập viết </a:t>
            </a:r>
            <a:endParaRPr lang="en-US" sz="6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386261" y="2847973"/>
            <a:ext cx="2928937" cy="1588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72761" y="4976581"/>
            <a:ext cx="93832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FFFF00"/>
                </a:solidFill>
                <a:latin typeface="HP001 4 hàng" pitchFamily="34" charset="0"/>
              </a:rPr>
              <a:t>chuông, đuốc,</a:t>
            </a:r>
            <a:r>
              <a:rPr lang="en-US" sz="66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vi-VN" sz="6600" b="1" dirty="0">
                <a:solidFill>
                  <a:srgbClr val="FFFF00"/>
                </a:solidFill>
                <a:latin typeface="HP001 4 hàng" pitchFamily="34" charset="0"/>
              </a:rPr>
              <a:t>gương</a:t>
            </a:r>
            <a:r>
              <a:rPr lang="vi-VN" sz="6000" b="1" dirty="0">
                <a:solidFill>
                  <a:srgbClr val="FFFF00"/>
                </a:solidFill>
                <a:latin typeface="HP001 4 hàng" pitchFamily="34" charset="0"/>
              </a:rPr>
              <a:t>, lược</a:t>
            </a:r>
            <a:endParaRPr lang="en-US" sz="6000" b="1" dirty="0">
              <a:solidFill>
                <a:srgbClr val="FFFF00"/>
              </a:solidFill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8129" y="3469304"/>
            <a:ext cx="812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FFFF00"/>
                </a:solidFill>
                <a:latin typeface="HP001 4 hàng" pitchFamily="34" charset="0"/>
              </a:rPr>
              <a:t>uông, uôc, ương,</a:t>
            </a:r>
            <a:r>
              <a:rPr lang="en-US" sz="66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vi-VN" sz="6600" b="1" dirty="0">
                <a:solidFill>
                  <a:srgbClr val="FFFF00"/>
                </a:solidFill>
                <a:latin typeface="HP001 4 hàng" pitchFamily="34" charset="0"/>
              </a:rPr>
              <a:t>ươc</a:t>
            </a:r>
            <a:r>
              <a:rPr lang="vi-VN" b="1" dirty="0">
                <a:solidFill>
                  <a:srgbClr val="FFFF00"/>
                </a:solidFill>
                <a:latin typeface="HP001 4 hàng" pitchFamily="34" charset="0"/>
              </a:rPr>
              <a:t>, 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pt-bang-de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277"/>
            <a:ext cx="12192000" cy="6391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2656" y="2531143"/>
            <a:ext cx="7786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 sát</a:t>
            </a:r>
            <a:endParaRPr lang="en-US" sz="8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AW311202_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687" y="520961"/>
            <a:ext cx="2762913" cy="28575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304"/>
            <a:ext cx="12192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3501" y="1081548"/>
            <a:ext cx="44576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chemeClr val="bg1"/>
                </a:solidFill>
                <a:latin typeface="HP001 4 hàng" pitchFamily="34" charset="0"/>
              </a:rPr>
              <a:t>uông</a:t>
            </a:r>
            <a:r>
              <a:rPr lang="vi-VN" dirty="0">
                <a:latin typeface="HP001 4 hàng" pitchFamily="34" charset="0"/>
              </a:rPr>
              <a:t> </a:t>
            </a:r>
            <a:endParaRPr lang="en-US" dirty="0"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3463" y="4055492"/>
            <a:ext cx="72294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chemeClr val="bg1"/>
                </a:solidFill>
                <a:latin typeface="HP001 4 hàng" pitchFamily="34" charset="0"/>
              </a:rPr>
              <a:t>huông</a:t>
            </a:r>
            <a:endParaRPr lang="en-US" sz="15000" dirty="0">
              <a:latin typeface="HP001 4 hàng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CD68C3-4091-4033-B637-8AA3FAE1F2BB}"/>
              </a:ext>
            </a:extLst>
          </p:cNvPr>
          <p:cNvSpPr txBox="1"/>
          <p:nvPr/>
        </p:nvSpPr>
        <p:spPr>
          <a:xfrm>
            <a:off x="3343501" y="4044613"/>
            <a:ext cx="58202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chemeClr val="bg1"/>
                </a:solidFill>
                <a:latin typeface="HP001 4 hàng" pitchFamily="34" charset="0"/>
              </a:rPr>
              <a:t>c</a:t>
            </a:r>
            <a:endParaRPr lang="en-US" dirty="0">
              <a:latin typeface="HP001 4 hàng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668"/>
            <a:ext cx="12192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73303" y="1071748"/>
            <a:ext cx="44576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chemeClr val="bg1"/>
                </a:solidFill>
                <a:latin typeface="HP001 4 hàng" pitchFamily="34" charset="0"/>
              </a:rPr>
              <a:t>uôc</a:t>
            </a:r>
            <a:r>
              <a:rPr lang="vi-VN" dirty="0">
                <a:latin typeface="HP001 4 hàng" pitchFamily="34" charset="0"/>
              </a:rPr>
              <a:t> </a:t>
            </a:r>
            <a:endParaRPr lang="en-US" dirty="0"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1125" y="4036505"/>
            <a:ext cx="43497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chemeClr val="bg1"/>
                </a:solidFill>
                <a:latin typeface="HP001 4 hàng" pitchFamily="34" charset="0"/>
              </a:rPr>
              <a:t>đuốc</a:t>
            </a:r>
            <a:endParaRPr lang="en-US" sz="15000" dirty="0">
              <a:latin typeface="HP001 4 hàng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488" y="2166783"/>
            <a:ext cx="10629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0" b="1" dirty="0">
                <a:solidFill>
                  <a:schemeClr val="bg1"/>
                </a:solidFill>
                <a:latin typeface="HP001 4 hàng" pitchFamily="34" charset="0"/>
              </a:rPr>
              <a:t>Tập viết </a:t>
            </a:r>
            <a:endParaRPr lang="en-US" sz="160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759"/>
            <a:ext cx="12192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96536" y="1094053"/>
            <a:ext cx="34480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chemeClr val="bg1"/>
                </a:solidFill>
                <a:latin typeface="HP001 4 hàng" pitchFamily="34" charset="0"/>
              </a:rPr>
              <a:t>ươc</a:t>
            </a:r>
            <a:r>
              <a:rPr lang="vi-VN" dirty="0">
                <a:latin typeface="HP001 4 hàng" pitchFamily="34" charset="0"/>
              </a:rPr>
              <a:t> </a:t>
            </a:r>
            <a:endParaRPr lang="en-US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2241" y="1102727"/>
            <a:ext cx="417913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chemeClr val="bg1"/>
                </a:solidFill>
                <a:latin typeface="HP001 4 hàng" pitchFamily="34" charset="0"/>
              </a:rPr>
              <a:t>ương</a:t>
            </a:r>
            <a:r>
              <a:rPr lang="vi-VN" dirty="0">
                <a:latin typeface="HP001 4 hàng" pitchFamily="34" charset="0"/>
              </a:rPr>
              <a:t> </a:t>
            </a:r>
            <a:endParaRPr lang="en-US" dirty="0"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110" y="4024847"/>
            <a:ext cx="50489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chemeClr val="bg1"/>
                </a:solidFill>
                <a:latin typeface="HP001 4 hàng" pitchFamily="34" charset="0"/>
              </a:rPr>
              <a:t>gương</a:t>
            </a:r>
            <a:r>
              <a:rPr lang="vi-VN" dirty="0">
                <a:latin typeface="HP001 4 hàng" pitchFamily="34" charset="0"/>
              </a:rPr>
              <a:t> </a:t>
            </a:r>
            <a:endParaRPr lang="en-US" dirty="0"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3509" y="4037907"/>
            <a:ext cx="481449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chemeClr val="bg1"/>
                </a:solidFill>
                <a:latin typeface="HP001 4 hàng" pitchFamily="34" charset="0"/>
              </a:rPr>
              <a:t>hước</a:t>
            </a:r>
            <a:endParaRPr lang="en-US" dirty="0">
              <a:latin typeface="HP001 4 hàng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7A2B75-D790-4004-8F26-093B8DCF04E7}"/>
              </a:ext>
            </a:extLst>
          </p:cNvPr>
          <p:cNvSpPr txBox="1"/>
          <p:nvPr/>
        </p:nvSpPr>
        <p:spPr>
          <a:xfrm>
            <a:off x="6694879" y="4043577"/>
            <a:ext cx="481449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chemeClr val="bg1"/>
                </a:solidFill>
                <a:latin typeface="HP001 4 hàng" pitchFamily="34" charset="0"/>
              </a:rPr>
              <a:t>t</a:t>
            </a:r>
            <a:endParaRPr lang="en-US" dirty="0">
              <a:latin typeface="HP001 4 hàng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851"/>
            <a:ext cx="12192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4815" y="1126367"/>
            <a:ext cx="34480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chemeClr val="bg1"/>
                </a:solidFill>
                <a:latin typeface="HP001 4 hàng" pitchFamily="34" charset="0"/>
              </a:rPr>
              <a:t>ươc</a:t>
            </a:r>
            <a:r>
              <a:rPr lang="vi-VN" dirty="0">
                <a:latin typeface="HP001 4 hàng" pitchFamily="34" charset="0"/>
              </a:rPr>
              <a:t> </a:t>
            </a:r>
            <a:endParaRPr lang="en-US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4223" y="4070035"/>
            <a:ext cx="489607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chemeClr val="bg1"/>
                </a:solidFill>
                <a:latin typeface="HP001 4 hàng" pitchFamily="34" charset="0"/>
              </a:rPr>
              <a:t>hước</a:t>
            </a:r>
            <a:endParaRPr lang="en-US" sz="15000" dirty="0">
              <a:latin typeface="HP001 4 hàng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6ED576-80A7-4088-BC2A-1CB236BE8C28}"/>
              </a:ext>
            </a:extLst>
          </p:cNvPr>
          <p:cNvSpPr txBox="1"/>
          <p:nvPr/>
        </p:nvSpPr>
        <p:spPr>
          <a:xfrm>
            <a:off x="3368401" y="4058133"/>
            <a:ext cx="481449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chemeClr val="bg1"/>
                </a:solidFill>
                <a:latin typeface="HP001 4 hàng" pitchFamily="34" charset="0"/>
              </a:rPr>
              <a:t>t</a:t>
            </a:r>
            <a:endParaRPr lang="en-US" dirty="0">
              <a:latin typeface="HP001 4 hàng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488" y="2228850"/>
            <a:ext cx="10629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0" b="1" dirty="0">
                <a:solidFill>
                  <a:schemeClr val="bg1"/>
                </a:solidFill>
                <a:latin typeface="HP001 4 hàng" pitchFamily="34" charset="0"/>
              </a:rPr>
              <a:t>Tập viết </a:t>
            </a:r>
            <a:endParaRPr lang="en-US" sz="160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22"/>
            <a:ext cx="12192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00664" y="1077793"/>
            <a:ext cx="422728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chemeClr val="bg1"/>
                </a:solidFill>
                <a:latin typeface="HP001 4 hàng" pitchFamily="34" charset="0"/>
              </a:rPr>
              <a:t>ương</a:t>
            </a:r>
            <a:r>
              <a:rPr lang="vi-VN" dirty="0">
                <a:latin typeface="HP001 4 hàng" pitchFamily="34" charset="0"/>
              </a:rPr>
              <a:t> </a:t>
            </a:r>
            <a:endParaRPr lang="en-US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0046" y="4003972"/>
            <a:ext cx="526074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chemeClr val="bg1"/>
                </a:solidFill>
                <a:latin typeface="HP001 4 hàng" pitchFamily="34" charset="0"/>
              </a:rPr>
              <a:t>gương</a:t>
            </a:r>
            <a:endParaRPr lang="en-US" sz="15000" dirty="0">
              <a:latin typeface="HP001 4 hàng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65</Words>
  <Application>Microsoft Office PowerPoint</Application>
  <PresentationFormat>Custom</PresentationFormat>
  <Paragraphs>29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Times New Roman</vt:lpstr>
      <vt:lpstr>Calibri</vt:lpstr>
      <vt:lpstr>UTM Avo</vt:lpstr>
      <vt:lpstr>HP001 4 hàng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73</cp:revision>
  <dcterms:created xsi:type="dcterms:W3CDTF">2021-11-01T08:16:43Z</dcterms:created>
  <dcterms:modified xsi:type="dcterms:W3CDTF">2025-01-21T01:47:33Z</dcterms:modified>
</cp:coreProperties>
</file>