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6" r:id="rId14"/>
    <p:sldId id="277" r:id="rId15"/>
    <p:sldId id="278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</p:embeddedFontLst>
  <p:custDataLst>
    <p:tags r:id="rId3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N5OBn8IWuMEvsTqMaCpLNLxZe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4691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18cb0b5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518cb0b51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1518cb0b51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	TIN HỌC 3 – TUẦN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AD6B584D-5890-4F31-8CBF-E71F0FFA0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299" y="436660"/>
            <a:ext cx="812915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PH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BỒ ĐỀ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D25D39-0D2F-4D4C-85D5-9C6019D6F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70" y="50904"/>
            <a:ext cx="1848729" cy="184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6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/>
          <p:nvPr/>
        </p:nvSpPr>
        <p:spPr>
          <a:xfrm>
            <a:off x="319314" y="1105469"/>
            <a:ext cx="11582400" cy="542595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6874" y="2082919"/>
            <a:ext cx="8429819" cy="4307812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73" name="Google Shape;173;p8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74" name="Google Shape;174;p8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75" name="Google Shape;175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6" name="Google Shape;176;p8"/>
          <p:cNvGrpSpPr/>
          <p:nvPr/>
        </p:nvGrpSpPr>
        <p:grpSpPr>
          <a:xfrm>
            <a:off x="712076" y="1350800"/>
            <a:ext cx="5406224" cy="584775"/>
            <a:chOff x="712076" y="1405392"/>
            <a:chExt cx="5406224" cy="584775"/>
          </a:xfrm>
        </p:grpSpPr>
        <p:grpSp>
          <p:nvGrpSpPr>
            <p:cNvPr id="177" name="Google Shape;177;p8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78" name="Google Shape;178;p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sz="32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80" name="Google Shape;180;p8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Các dạng thông tin hay gặp</a:t>
              </a:r>
              <a:endParaRPr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/>
          <p:nvPr/>
        </p:nvSpPr>
        <p:spPr>
          <a:xfrm>
            <a:off x="319314" y="1105469"/>
            <a:ext cx="11582400" cy="542595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2199996" y="2206198"/>
            <a:ext cx="7476267" cy="2787114"/>
          </a:xfrm>
          <a:prstGeom prst="horizontalScroll">
            <a:avLst>
              <a:gd name="adj" fmla="val 12500"/>
            </a:avLst>
          </a:prstGeom>
          <a:solidFill>
            <a:srgbClr val="CC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Khi đi học, em nhận được nhiều thông tin. Các thông tin này thường ở ba dạng: hình ảnh, âm thanh, chữ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7" name="Google Shape;187;p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88" name="Google Shape;188;p9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89" name="Google Shape;189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0" name="Google Shape;190;p9"/>
          <p:cNvGrpSpPr/>
          <p:nvPr/>
        </p:nvGrpSpPr>
        <p:grpSpPr>
          <a:xfrm>
            <a:off x="712076" y="1350800"/>
            <a:ext cx="5406224" cy="584775"/>
            <a:chOff x="712076" y="1405392"/>
            <a:chExt cx="5406224" cy="584775"/>
          </a:xfrm>
        </p:grpSpPr>
        <p:grpSp>
          <p:nvGrpSpPr>
            <p:cNvPr id="191" name="Google Shape;191;p9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2" name="Google Shape;192;p9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sz="32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94" name="Google Shape;194;p9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Các dạng thông tin hay gặp</a:t>
              </a:r>
              <a:endParaRPr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/>
          <p:nvPr/>
        </p:nvSpPr>
        <p:spPr>
          <a:xfrm>
            <a:off x="319314" y="1105469"/>
            <a:ext cx="11582400" cy="542595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0" name="Google Shape;200;p10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01" name="Google Shape;201;p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02" name="Google Shape;202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3" name="Google Shape;203;p10"/>
          <p:cNvGrpSpPr/>
          <p:nvPr/>
        </p:nvGrpSpPr>
        <p:grpSpPr>
          <a:xfrm>
            <a:off x="712076" y="1350800"/>
            <a:ext cx="5406224" cy="584775"/>
            <a:chOff x="712076" y="1405392"/>
            <a:chExt cx="5406224" cy="584775"/>
          </a:xfrm>
        </p:grpSpPr>
        <p:grpSp>
          <p:nvGrpSpPr>
            <p:cNvPr id="204" name="Google Shape;204;p10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05" name="Google Shape;205;p10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0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sz="32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07" name="Google Shape;207;p10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Các dạng thông tin hay gặp</a:t>
              </a:r>
              <a:endParaRPr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" name="Google Shape;208;p10"/>
          <p:cNvSpPr/>
          <p:nvPr/>
        </p:nvSpPr>
        <p:spPr>
          <a:xfrm>
            <a:off x="3032063" y="2582755"/>
            <a:ext cx="6721537" cy="2989942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Các em hãy lấy thêm ví dụ về từng dạng thông tin: Hình ảnh, chữ, âm thanh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ACFB9-8A20-4415-91C8-A029B4140A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588" y="479768"/>
            <a:ext cx="9144000" cy="1163637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Một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số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biển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báo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giao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thông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18337A-EBA2-4254-96FE-8B66CCB292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22A7FB-A59B-4A5C-A257-B0FD84FDB0D7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2700" y="1828800"/>
            <a:ext cx="7086600" cy="432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60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E79C-A6D6-41D1-A977-A6CBEA815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63637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Thời</a:t>
            </a:r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dirty="0" err="1">
                <a:solidFill>
                  <a:srgbClr val="0070C0"/>
                </a:solidFill>
              </a:rPr>
              <a:t>khóa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biểu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9C8E1-337F-4A45-AC8D-1FDCC24FC2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B47A6-94F9-461A-A3C3-C243C15D5C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33700" y="2400068"/>
            <a:ext cx="6324600" cy="405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51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9088A-F02E-47AA-860C-E97698745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Tiếng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còi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tiếng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trống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tiếng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chuông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báo</a:t>
            </a:r>
            <a:r>
              <a:rPr lang="en-US" dirty="0">
                <a:solidFill>
                  <a:srgbClr val="0070C0"/>
                </a:solidFill>
              </a:rPr>
              <a:t>,….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B60CCC-271E-4E33-804B-331B2FBE3C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36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/>
          <p:nvPr/>
        </p:nvSpPr>
        <p:spPr>
          <a:xfrm>
            <a:off x="319314" y="1105469"/>
            <a:ext cx="11582400" cy="542595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4" name="Google Shape;214;p11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5" name="Google Shape;215;p11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16" name="Google Shape;216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7" name="Google Shape;217;p11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18" name="Google Shape;218;p11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19" name="Google Shape;219;p11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1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2</a:t>
                </a:r>
                <a:endParaRPr/>
              </a:p>
            </p:txBody>
          </p:sp>
        </p:grpSp>
        <p:sp>
          <p:nvSpPr>
            <p:cNvPr id="221" name="Google Shape;221;p11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Xử lý thông tin</a:t>
              </a:r>
              <a:endParaRPr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11"/>
          <p:cNvSpPr txBox="1"/>
          <p:nvPr/>
        </p:nvSpPr>
        <p:spPr>
          <a:xfrm>
            <a:off x="936958" y="2228463"/>
            <a:ext cx="5625207" cy="1532727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a. Đang ngồi trong lớp học, nghe ba tiếng trống, em nghĩ giờ ra chơi đã tới.</a:t>
            </a:r>
            <a:endParaRPr sz="26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26189" y="4012928"/>
            <a:ext cx="3473044" cy="216317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1"/>
          <p:cNvSpPr/>
          <p:nvPr/>
        </p:nvSpPr>
        <p:spPr>
          <a:xfrm rot="-2552251">
            <a:off x="10668044" y="3012141"/>
            <a:ext cx="833717" cy="1290918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1"/>
          <p:cNvSpPr txBox="1"/>
          <p:nvPr/>
        </p:nvSpPr>
        <p:spPr>
          <a:xfrm>
            <a:off x="914675" y="4143500"/>
            <a:ext cx="5647500" cy="2087100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Noto Sans Symbols"/>
              <a:buChar char="⮚"/>
            </a:pPr>
            <a:r>
              <a:rPr lang="en-US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Với em, thông tin thu nhận được là gì?</a:t>
            </a:r>
            <a:endParaRPr sz="26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Noto Sans Symbols"/>
              <a:buChar char="⮚"/>
            </a:pPr>
            <a:r>
              <a:rPr lang="en-US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Kết quả xử lí là hành động hay ý nghĩa gì?</a:t>
            </a:r>
            <a:endParaRPr/>
          </a:p>
        </p:txBody>
      </p:sp>
      <p:pic>
        <p:nvPicPr>
          <p:cNvPr id="226" name="Google Shape;226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64469" y="1415686"/>
            <a:ext cx="2950178" cy="2241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"/>
          <p:cNvSpPr/>
          <p:nvPr/>
        </p:nvSpPr>
        <p:spPr>
          <a:xfrm>
            <a:off x="319314" y="1105469"/>
            <a:ext cx="11582400" cy="542595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2" name="Google Shape;232;p12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33" name="Google Shape;233;p12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34" name="Google Shape;234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5" name="Google Shape;235;p12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36" name="Google Shape;236;p12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37" name="Google Shape;237;p12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2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2</a:t>
                </a:r>
                <a:endParaRPr/>
              </a:p>
            </p:txBody>
          </p:sp>
        </p:grpSp>
        <p:sp>
          <p:nvSpPr>
            <p:cNvPr id="239" name="Google Shape;239;p12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Xử lý thông tin</a:t>
              </a:r>
              <a:endParaRPr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12"/>
          <p:cNvSpPr txBox="1"/>
          <p:nvPr/>
        </p:nvSpPr>
        <p:spPr>
          <a:xfrm>
            <a:off x="1111770" y="2228463"/>
            <a:ext cx="5270284" cy="1532727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a. Đang ngồi trong lớp học, nghe ba tiếng trống, em nghĩ giờ ra chơi đã tới.</a:t>
            </a:r>
            <a:endParaRPr sz="26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0973" y="3808351"/>
            <a:ext cx="3674749" cy="246284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2"/>
          <p:cNvSpPr/>
          <p:nvPr/>
        </p:nvSpPr>
        <p:spPr>
          <a:xfrm rot="-2552251">
            <a:off x="10780319" y="2699272"/>
            <a:ext cx="833717" cy="1290918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2"/>
          <p:cNvSpPr txBox="1"/>
          <p:nvPr/>
        </p:nvSpPr>
        <p:spPr>
          <a:xfrm>
            <a:off x="935054" y="4091574"/>
            <a:ext cx="5447000" cy="2166747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Noto Sans Symbols"/>
              <a:buChar char="⮚"/>
            </a:pPr>
            <a:r>
              <a:rPr lang="en-US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Thông tin thu nhận được là: </a:t>
            </a:r>
            <a:r>
              <a:rPr lang="en-US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ba tiếng trống</a:t>
            </a:r>
            <a:endParaRPr sz="2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Noto Sans Symbols"/>
              <a:buChar char="⮚"/>
            </a:pPr>
            <a:r>
              <a:rPr lang="en-US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Kết quả xử lí là: </a:t>
            </a:r>
            <a:r>
              <a:rPr lang="en-US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ý nghĩ giờ ra chơi đã tới. </a:t>
            </a:r>
            <a:endParaRPr sz="2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03466" y="1350800"/>
            <a:ext cx="2950178" cy="2241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"/>
          <p:cNvSpPr/>
          <p:nvPr/>
        </p:nvSpPr>
        <p:spPr>
          <a:xfrm>
            <a:off x="319314" y="1105469"/>
            <a:ext cx="11582400" cy="542595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0" name="Google Shape;250;p13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51" name="Google Shape;251;p13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52" name="Google Shape;252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3" name="Google Shape;253;p13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54" name="Google Shape;254;p13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55" name="Google Shape;255;p1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13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2</a:t>
                </a:r>
                <a:endParaRPr/>
              </a:p>
            </p:txBody>
          </p:sp>
        </p:grpSp>
        <p:sp>
          <p:nvSpPr>
            <p:cNvPr id="257" name="Google Shape;257;p13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Xử lý thông tin</a:t>
              </a:r>
              <a:endParaRPr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8" name="Google Shape;258;p13"/>
          <p:cNvSpPr txBox="1"/>
          <p:nvPr/>
        </p:nvSpPr>
        <p:spPr>
          <a:xfrm>
            <a:off x="712076" y="2156433"/>
            <a:ext cx="5777100" cy="18624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b. Khi nghe bố nói đến giờ có bóng đá, Nam đang xem ca nhạc trên ti vi</a:t>
            </a:r>
            <a:r>
              <a:rPr lang="en-US" sz="2500">
                <a:solidFill>
                  <a:srgbClr val="3333CC"/>
                </a:solidFill>
              </a:rPr>
              <a:t> </a:t>
            </a:r>
            <a:r>
              <a:rPr lang="en-US" sz="25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liền bấm nút chuyển kênh trên điều khiển để xem bóng đá.</a:t>
            </a:r>
            <a:endParaRPr sz="25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3"/>
          <p:cNvSpPr/>
          <p:nvPr/>
        </p:nvSpPr>
        <p:spPr>
          <a:xfrm rot="-605386">
            <a:off x="10820932" y="3529266"/>
            <a:ext cx="833717" cy="1290918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3"/>
          <p:cNvSpPr txBox="1"/>
          <p:nvPr/>
        </p:nvSpPr>
        <p:spPr>
          <a:xfrm>
            <a:off x="679111" y="4235048"/>
            <a:ext cx="5794179" cy="2245999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Điều gì sẽ xảy ra trên tivi sau khi Nam bấm nút chuyển kênh?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Với Nam thông tin thu nhận và xử lý là gì? Kết quả xử lý là hành động hay ý nghĩa gì?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" name="Google Shape;261;p13"/>
          <p:cNvGrpSpPr/>
          <p:nvPr/>
        </p:nvGrpSpPr>
        <p:grpSpPr>
          <a:xfrm>
            <a:off x="6836229" y="1276137"/>
            <a:ext cx="4701190" cy="2590391"/>
            <a:chOff x="6836229" y="1276137"/>
            <a:chExt cx="4701190" cy="2590391"/>
          </a:xfrm>
        </p:grpSpPr>
        <p:grpSp>
          <p:nvGrpSpPr>
            <p:cNvPr id="262" name="Google Shape;262;p13"/>
            <p:cNvGrpSpPr/>
            <p:nvPr/>
          </p:nvGrpSpPr>
          <p:grpSpPr>
            <a:xfrm>
              <a:off x="6836229" y="1276137"/>
              <a:ext cx="4701190" cy="2590391"/>
              <a:chOff x="6778173" y="1276137"/>
              <a:chExt cx="4701190" cy="2590391"/>
            </a:xfrm>
          </p:grpSpPr>
          <p:pic>
            <p:nvPicPr>
              <p:cNvPr id="263" name="Google Shape;263;p1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6778173" y="1567544"/>
                <a:ext cx="3860442" cy="229898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4" name="Google Shape;264;p13"/>
              <p:cNvSpPr/>
              <p:nvPr/>
            </p:nvSpPr>
            <p:spPr>
              <a:xfrm>
                <a:off x="9957745" y="1276137"/>
                <a:ext cx="1521618" cy="1520927"/>
              </a:xfrm>
              <a:prstGeom prst="ellipse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65" name="Google Shape;265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296971" y="3151893"/>
              <a:ext cx="733425" cy="628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6" name="Google Shape;266;p13"/>
          <p:cNvSpPr/>
          <p:nvPr/>
        </p:nvSpPr>
        <p:spPr>
          <a:xfrm>
            <a:off x="7410014" y="3988405"/>
            <a:ext cx="3363865" cy="2275674"/>
          </a:xfrm>
          <a:prstGeom prst="rect">
            <a:avLst/>
          </a:prstGeom>
          <a:solidFill>
            <a:srgbClr val="FFFFCC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7" name="Google Shape;267;p13"/>
          <p:cNvGrpSpPr/>
          <p:nvPr/>
        </p:nvGrpSpPr>
        <p:grpSpPr>
          <a:xfrm>
            <a:off x="7119757" y="3996571"/>
            <a:ext cx="3767490" cy="2275674"/>
            <a:chOff x="7119757" y="3996571"/>
            <a:chExt cx="3767490" cy="2275674"/>
          </a:xfrm>
        </p:grpSpPr>
        <p:pic>
          <p:nvPicPr>
            <p:cNvPr id="268" name="Google Shape;268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562007" y="4157935"/>
              <a:ext cx="2736937" cy="1547762"/>
            </a:xfrm>
            <a:prstGeom prst="rect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69" name="Google Shape;269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119757" y="3996571"/>
              <a:ext cx="3767490" cy="22756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"/>
          <p:cNvSpPr/>
          <p:nvPr/>
        </p:nvSpPr>
        <p:spPr>
          <a:xfrm>
            <a:off x="319314" y="1105469"/>
            <a:ext cx="11582400" cy="542595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5" name="Google Shape;275;p14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76" name="Google Shape;276;p14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277" name="Google Shape;277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8" name="Google Shape;278;p1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79" name="Google Shape;279;p14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0" name="Google Shape;280;p14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14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2</a:t>
                </a:r>
                <a:endParaRPr/>
              </a:p>
            </p:txBody>
          </p:sp>
        </p:grpSp>
        <p:sp>
          <p:nvSpPr>
            <p:cNvPr id="282" name="Google Shape;282;p14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Xử lý thông tin</a:t>
              </a:r>
              <a:endParaRPr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14"/>
          <p:cNvSpPr txBox="1"/>
          <p:nvPr/>
        </p:nvSpPr>
        <p:spPr>
          <a:xfrm>
            <a:off x="814235" y="2156433"/>
            <a:ext cx="6118828" cy="147732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c. Trong giờ toán của lớp 3B, cô giáo hỏi: “Em nào biết 6 + 8 : 2 = ?”. Có nhiều bạn giơ tay.</a:t>
            </a:r>
            <a:endParaRPr sz="25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4"/>
          <p:cNvSpPr txBox="1"/>
          <p:nvPr/>
        </p:nvSpPr>
        <p:spPr>
          <a:xfrm>
            <a:off x="814235" y="3865836"/>
            <a:ext cx="6118828" cy="2059025"/>
          </a:xfrm>
          <a:prstGeom prst="rect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Em hãy trao đổi với các bạn và cho biết các bạn lớp 3B:</a:t>
            </a:r>
            <a:endParaRPr/>
          </a:p>
          <a:p>
            <a:pPr marL="177800" marR="0" lvl="0" indent="-17780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Thông tin thu nhận và được xử lý là gì?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-177800" algn="just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Kết quả xử lý là hành động hay ý nghĩ gì?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89562" y="4036443"/>
            <a:ext cx="3325249" cy="2124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6" name="Google Shape;286;p14"/>
          <p:cNvCxnSpPr/>
          <p:nvPr/>
        </p:nvCxnSpPr>
        <p:spPr>
          <a:xfrm flipH="1">
            <a:off x="9921265" y="2107070"/>
            <a:ext cx="47064" cy="4331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7" name="Google Shape;287;p14"/>
          <p:cNvCxnSpPr/>
          <p:nvPr/>
        </p:nvCxnSpPr>
        <p:spPr>
          <a:xfrm>
            <a:off x="7194329" y="193557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8" name="Google Shape;288;p14"/>
          <p:cNvSpPr/>
          <p:nvPr/>
        </p:nvSpPr>
        <p:spPr>
          <a:xfrm rot="-832507">
            <a:off x="10848826" y="3220377"/>
            <a:ext cx="833717" cy="1290918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9" name="Google Shape;289;p14"/>
          <p:cNvGrpSpPr/>
          <p:nvPr/>
        </p:nvGrpSpPr>
        <p:grpSpPr>
          <a:xfrm>
            <a:off x="7589562" y="1434720"/>
            <a:ext cx="3325249" cy="2324101"/>
            <a:chOff x="7589562" y="1434720"/>
            <a:chExt cx="3325249" cy="2324101"/>
          </a:xfrm>
        </p:grpSpPr>
        <p:grpSp>
          <p:nvGrpSpPr>
            <p:cNvPr id="290" name="Google Shape;290;p14"/>
            <p:cNvGrpSpPr/>
            <p:nvPr/>
          </p:nvGrpSpPr>
          <p:grpSpPr>
            <a:xfrm>
              <a:off x="7589562" y="1434720"/>
              <a:ext cx="3325249" cy="2324101"/>
              <a:chOff x="5711174" y="1434720"/>
              <a:chExt cx="4941417" cy="3876867"/>
            </a:xfrm>
          </p:grpSpPr>
          <p:pic>
            <p:nvPicPr>
              <p:cNvPr id="291" name="Google Shape;291;p14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5711174" y="1434720"/>
                <a:ext cx="4941417" cy="387686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2" name="Google Shape;292;p14"/>
              <p:cNvSpPr/>
              <p:nvPr/>
            </p:nvSpPr>
            <p:spPr>
              <a:xfrm>
                <a:off x="9170895" y="2784331"/>
                <a:ext cx="174811" cy="45719"/>
              </a:xfrm>
              <a:prstGeom prst="flowChartTerminator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4"/>
              <p:cNvSpPr/>
              <p:nvPr/>
            </p:nvSpPr>
            <p:spPr>
              <a:xfrm>
                <a:off x="9063318" y="2433918"/>
                <a:ext cx="45719" cy="94129"/>
              </a:xfrm>
              <a:prstGeom prst="flowChartPreparation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4"/>
              <p:cNvSpPr/>
              <p:nvPr/>
            </p:nvSpPr>
            <p:spPr>
              <a:xfrm>
                <a:off x="9336741" y="2424954"/>
                <a:ext cx="45719" cy="94129"/>
              </a:xfrm>
              <a:prstGeom prst="flowChartPreparation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5" name="Google Shape;295;p14"/>
            <p:cNvSpPr/>
            <p:nvPr/>
          </p:nvSpPr>
          <p:spPr>
            <a:xfrm>
              <a:off x="7893424" y="1627094"/>
              <a:ext cx="1710892" cy="523293"/>
            </a:xfrm>
            <a:prstGeom prst="wedgeEllipseCallout">
              <a:avLst>
                <a:gd name="adj1" fmla="val 52266"/>
                <a:gd name="adj2" fmla="val 62344"/>
              </a:avLst>
            </a:prstGeom>
            <a:solidFill>
              <a:schemeClr val="lt1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Em nào biết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 + 8 : 2 =?</a:t>
              </a:r>
              <a:endPara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4">
            <a:alphaModFix/>
          </a:blip>
          <a:srcRect b="14344"/>
          <a:stretch/>
        </p:blipFill>
        <p:spPr>
          <a:xfrm>
            <a:off x="2480279" y="-282386"/>
            <a:ext cx="6771297" cy="578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67635" y="5196761"/>
            <a:ext cx="8162364" cy="1701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88809" y="5437126"/>
            <a:ext cx="1574707" cy="108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79376" y="457200"/>
            <a:ext cx="5768789" cy="394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"/>
          <p:cNvSpPr/>
          <p:nvPr/>
        </p:nvSpPr>
        <p:spPr>
          <a:xfrm>
            <a:off x="6569194" y="984635"/>
            <a:ext cx="5374278" cy="561900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308604" y="984635"/>
            <a:ext cx="6011514" cy="1773397"/>
          </a:xfrm>
          <a:prstGeom prst="roundRect">
            <a:avLst>
              <a:gd name="adj" fmla="val 16667"/>
            </a:avLst>
          </a:prstGeom>
          <a:solidFill>
            <a:srgbClr val="2E75B5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4635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Nhìn thấy bố hút thuốc lá, Minh nhẹ nhàng nói: “</a:t>
            </a:r>
            <a:r>
              <a:rPr lang="en-US" sz="23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Bố hút thuốc lá có hại cho sức khỏe của bố và mọi người đấy bố ạ</a:t>
            </a:r>
            <a:r>
              <a:rPr lang="en-US" sz="23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”. Nghe xong bố đã bỏ điểu thuốc ấy đi.</a:t>
            </a:r>
            <a:endParaRPr sz="23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>
            <a:off x="275541" y="3195676"/>
            <a:ext cx="6044577" cy="3447862"/>
          </a:xfrm>
          <a:prstGeom prst="roundRect">
            <a:avLst>
              <a:gd name="adj" fmla="val 16667"/>
            </a:avLst>
          </a:prstGeom>
          <a:solidFill>
            <a:srgbClr val="1E4E79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5"/>
          <p:cNvSpPr txBox="1"/>
          <p:nvPr/>
        </p:nvSpPr>
        <p:spPr>
          <a:xfrm>
            <a:off x="306142" y="3445789"/>
            <a:ext cx="5785166" cy="357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Em hãy trao đổi với bạn và cho biết:</a:t>
            </a:r>
            <a:endParaRPr/>
          </a:p>
          <a:p>
            <a:pPr marL="457200" marR="0" lvl="0" indent="-282575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hông tin </a:t>
            </a:r>
            <a:r>
              <a:rPr lang="en-US"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Minh thu nhận và xử lý gì? Nó thuộc dạng nào? </a:t>
            </a:r>
            <a:r>
              <a:rPr lang="en-US" sz="2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Kết quả xử lý là hành động hay ý nghĩ gì?</a:t>
            </a:r>
            <a:endParaRPr sz="2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2575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en-US"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Bố thu nhận và xử lý thông tin gì? Nó thuộc dạng nào? </a:t>
            </a:r>
            <a:r>
              <a:rPr lang="en-US" sz="2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Kết quả xử lý là hành động hay ý nghĩ gì?</a:t>
            </a:r>
            <a:endParaRPr sz="2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0011" y="1492929"/>
            <a:ext cx="4024141" cy="2577697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5"/>
          <p:cNvSpPr/>
          <p:nvPr/>
        </p:nvSpPr>
        <p:spPr>
          <a:xfrm>
            <a:off x="9219237" y="1229145"/>
            <a:ext cx="2832505" cy="1016556"/>
          </a:xfrm>
          <a:prstGeom prst="wedgeEllipseCallout">
            <a:avLst>
              <a:gd name="adj1" fmla="val -12909"/>
              <a:gd name="adj2" fmla="val 72311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Bố hút thuốc lá có hại cho sức khỏe của bố và mọi người đấy bố ạ</a:t>
            </a:r>
            <a:endParaRPr sz="15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42478" y="4376533"/>
            <a:ext cx="2731674" cy="2031358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5"/>
          <p:cNvSpPr/>
          <p:nvPr/>
        </p:nvSpPr>
        <p:spPr>
          <a:xfrm rot="-827476">
            <a:off x="10777339" y="3578121"/>
            <a:ext cx="833717" cy="1290918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8" name="Google Shape;308;p15"/>
          <p:cNvGrpSpPr/>
          <p:nvPr/>
        </p:nvGrpSpPr>
        <p:grpSpPr>
          <a:xfrm>
            <a:off x="3930438" y="143527"/>
            <a:ext cx="4353220" cy="645358"/>
            <a:chOff x="3930438" y="818781"/>
            <a:chExt cx="4353220" cy="645358"/>
          </a:xfrm>
        </p:grpSpPr>
        <p:sp>
          <p:nvSpPr>
            <p:cNvPr id="309" name="Google Shape;309;p15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LUYỆN TẬP</a:t>
              </a:r>
              <a:endParaRPr/>
            </a:p>
          </p:txBody>
        </p:sp>
        <p:pic>
          <p:nvPicPr>
            <p:cNvPr id="310" name="Google Shape;310;p1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12495" y="845675"/>
              <a:ext cx="576956" cy="61461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1" name="Google Shape;311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51180" y="2566725"/>
            <a:ext cx="1095090" cy="1007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"/>
          <p:cNvSpPr/>
          <p:nvPr/>
        </p:nvSpPr>
        <p:spPr>
          <a:xfrm>
            <a:off x="362073" y="1116107"/>
            <a:ext cx="6415245" cy="544605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6"/>
          <p:cNvSpPr txBox="1"/>
          <p:nvPr/>
        </p:nvSpPr>
        <p:spPr>
          <a:xfrm>
            <a:off x="480815" y="2638542"/>
            <a:ext cx="6202373" cy="363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Minh nghe cô giáo thông báo: “Ngày mai lớp ta quyên góp giấy vụn”. Minh đã thu gom giấy để ủng hộ.</a:t>
            </a:r>
            <a:endParaRPr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❖"/>
            </a:pPr>
            <a:r>
              <a:rPr lang="en-US" sz="24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Em hãy trao đổi với bạn và cho biế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t:</a:t>
            </a:r>
            <a:endParaRPr/>
          </a:p>
          <a:p>
            <a:pPr marL="0" marR="0" lvl="0" indent="4572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hông tin Minh thu nhận và xử lý gì? </a:t>
            </a: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ó thuộc dạng nào? Kết quả xử lý là hành động hay ý nghĩ gì?</a:t>
            </a:r>
            <a:endParaRPr sz="2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7200" y="1152770"/>
            <a:ext cx="1637730" cy="14669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9" name="Google Shape;319;p16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320" name="Google Shape;320;p16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 </a:t>
              </a:r>
              <a:r>
                <a:rPr lang="en-US" sz="32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VẬN DỤNG</a:t>
              </a:r>
              <a:endParaRPr sz="3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1" name="Google Shape;321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02348" y="773790"/>
              <a:ext cx="589389" cy="56516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2" name="Google Shape;322;p16" descr="Chỉ tiêu Kế hoạch nhỏ đang biến nhiều học sinh thành đồng nát, ve chai -  Giáo dục Việt Na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1554" y="2070847"/>
            <a:ext cx="4705555" cy="3320778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"/>
          <p:cNvSpPr/>
          <p:nvPr/>
        </p:nvSpPr>
        <p:spPr>
          <a:xfrm>
            <a:off x="5805715" y="1204686"/>
            <a:ext cx="6037090" cy="521062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7"/>
          <p:cNvSpPr txBox="1"/>
          <p:nvPr/>
        </p:nvSpPr>
        <p:spPr>
          <a:xfrm>
            <a:off x="5964947" y="2583705"/>
            <a:ext cx="5733142" cy="3404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Với biển chỉ đường hình 2.6, Em hãy trao đổi với bạn và cho biế</a:t>
            </a: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t:</a:t>
            </a:r>
            <a:endParaRPr/>
          </a:p>
          <a:p>
            <a:pPr marL="342900" marR="0" lvl="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Biển chỉ đường có những dạng thông tin nào?</a:t>
            </a:r>
            <a:endParaRPr/>
          </a:p>
          <a:p>
            <a:pPr marL="342900" marR="0" lvl="0" indent="-342900" algn="just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3333CC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Thông tin thu nhận được khi thấy biển đó?</a:t>
            </a:r>
            <a:endParaRPr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	- Dựng bên ngã ba đường quốc lộ</a:t>
            </a:r>
            <a:endParaRPr sz="2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	- Ở bãi phế liệu</a:t>
            </a:r>
            <a:endParaRPr sz="2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0709" y="1276404"/>
            <a:ext cx="1494205" cy="13073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0" name="Google Shape;330;p17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331" name="Google Shape;331;p17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 </a:t>
              </a:r>
              <a:r>
                <a:rPr lang="en-US" sz="32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VẬN DỤNG</a:t>
              </a:r>
              <a:endParaRPr sz="3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2" name="Google Shape;332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02348" y="773790"/>
              <a:ext cx="589389" cy="56516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3" name="Google Shape;33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4026" y="1785257"/>
            <a:ext cx="5008043" cy="3817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8"/>
          <p:cNvSpPr/>
          <p:nvPr/>
        </p:nvSpPr>
        <p:spPr>
          <a:xfrm>
            <a:off x="3933487" y="155474"/>
            <a:ext cx="4353220" cy="64535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GHI NHỚ</a:t>
            </a:r>
            <a:endParaRPr sz="32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443959" y="954741"/>
            <a:ext cx="11282289" cy="552674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8"/>
          <p:cNvSpPr/>
          <p:nvPr/>
        </p:nvSpPr>
        <p:spPr>
          <a:xfrm>
            <a:off x="2743202" y="1675651"/>
            <a:ext cx="7736114" cy="3591433"/>
          </a:xfrm>
          <a:prstGeom prst="horizontalScroll">
            <a:avLst>
              <a:gd name="adj" fmla="val 12500"/>
            </a:avLst>
          </a:prstGeom>
          <a:solidFill>
            <a:srgbClr val="C0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Có ba dạng thông tin thường gặp: hình ảnh, âm thanh và chữ. Kết quả xử lý thông tin là hành động hay ý nghĩ.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9979" y="1854386"/>
            <a:ext cx="1943223" cy="2282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518cb0b514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ĐỒ DÙNG CẦN CHUẨN BỊ</a:t>
            </a:r>
            <a:endParaRPr/>
          </a:p>
        </p:txBody>
      </p:sp>
      <p:pic>
        <p:nvPicPr>
          <p:cNvPr id="94" name="Google Shape;94;g1518cb0b51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647" y="1824450"/>
            <a:ext cx="3003101" cy="35489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1518cb0b514_0_0"/>
          <p:cNvSpPr txBox="1"/>
          <p:nvPr/>
        </p:nvSpPr>
        <p:spPr>
          <a:xfrm>
            <a:off x="616500" y="5506975"/>
            <a:ext cx="36516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SGK/ VỞ BT TIN HỌC LỚP 3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" name="Google Shape;96;g1518cb0b514_0_0"/>
          <p:cNvPicPr preferRelativeResize="0"/>
          <p:nvPr/>
        </p:nvPicPr>
        <p:blipFill rotWithShape="1">
          <a:blip r:embed="rId4">
            <a:alphaModFix/>
          </a:blip>
          <a:srcRect l="34456" t="33638"/>
          <a:stretch/>
        </p:blipFill>
        <p:spPr>
          <a:xfrm>
            <a:off x="4882500" y="1573375"/>
            <a:ext cx="6899141" cy="481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1518cb0b514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0"/>
            <a:ext cx="1950448" cy="1690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g1518cb0b514_0_0"/>
          <p:cNvGrpSpPr/>
          <p:nvPr/>
        </p:nvGrpSpPr>
        <p:grpSpPr>
          <a:xfrm>
            <a:off x="10121848" y="1"/>
            <a:ext cx="2070156" cy="4888335"/>
            <a:chOff x="10151873" y="-600274"/>
            <a:chExt cx="2070156" cy="4888335"/>
          </a:xfrm>
        </p:grpSpPr>
        <p:sp>
          <p:nvSpPr>
            <p:cNvPr id="99" name="Google Shape;99;g1518cb0b514_0_0"/>
            <p:cNvSpPr/>
            <p:nvPr/>
          </p:nvSpPr>
          <p:spPr>
            <a:xfrm>
              <a:off x="11046757" y="3454361"/>
              <a:ext cx="766500" cy="8337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0" name="Google Shape;100;g1518cb0b514_0_0"/>
            <p:cNvPicPr preferRelativeResize="0"/>
            <p:nvPr/>
          </p:nvPicPr>
          <p:blipFill rotWithShape="1">
            <a:blip r:embed="rId6">
              <a:alphaModFix/>
            </a:blip>
            <a:srcRect b="3827"/>
            <a:stretch/>
          </p:blipFill>
          <p:spPr>
            <a:xfrm>
              <a:off x="10151873" y="-600274"/>
              <a:ext cx="2070156" cy="163378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"/>
          <p:cNvPicPr preferRelativeResize="0"/>
          <p:nvPr/>
        </p:nvPicPr>
        <p:blipFill rotWithShape="1">
          <a:blip r:embed="rId4">
            <a:alphaModFix/>
          </a:blip>
          <a:srcRect b="14344"/>
          <a:stretch/>
        </p:blipFill>
        <p:spPr>
          <a:xfrm>
            <a:off x="2356143" y="-7466"/>
            <a:ext cx="7003010" cy="5247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67635" y="5196761"/>
            <a:ext cx="8162364" cy="1701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88809" y="5437126"/>
            <a:ext cx="1574707" cy="108637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/>
          <p:nvPr/>
        </p:nvSpPr>
        <p:spPr>
          <a:xfrm>
            <a:off x="2944906" y="661180"/>
            <a:ext cx="5983941" cy="3573195"/>
          </a:xfrm>
          <a:prstGeom prst="rect">
            <a:avLst/>
          </a:prstGeom>
          <a:solidFill>
            <a:srgbClr val="FF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3333CC"/>
                </a:solidFill>
                <a:latin typeface="Tahoma"/>
                <a:ea typeface="Tahoma"/>
                <a:cs typeface="Tahoma"/>
                <a:sym typeface="Tahoma"/>
              </a:rPr>
              <a:t>Bài 2 - DẠNG THÔNG TIN VÀ XỬ LÝ THÔNG TIN</a:t>
            </a:r>
            <a:endParaRPr sz="3600" b="1" i="0" u="none" strike="noStrike" cap="none">
              <a:solidFill>
                <a:srgbClr val="3333C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4053884" y="1103438"/>
            <a:ext cx="4842992" cy="81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 i="0" u="none" strike="noStrike" cap="non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MÁY TÍNH VÀ EM</a:t>
            </a:r>
            <a:endParaRPr sz="4100" b="1" i="0" u="none" strike="noStrike" cap="non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3039036" y="900952"/>
            <a:ext cx="1096582" cy="1127633"/>
          </a:xfrm>
          <a:prstGeom prst="ellipse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/>
          <p:nvPr/>
        </p:nvSpPr>
        <p:spPr>
          <a:xfrm>
            <a:off x="1651378" y="1501253"/>
            <a:ext cx="9021171" cy="461173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3865174" y="334359"/>
            <a:ext cx="4353220" cy="59508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Ôn </a:t>
            </a:r>
            <a:r>
              <a:rPr lang="en-US" sz="3200" b="1" i="0" u="none" strike="noStrike" cap="none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bài cũ</a:t>
            </a:r>
            <a:endParaRPr sz="3200" b="1" i="0" u="none" strike="noStrike" cap="none">
              <a:solidFill>
                <a:srgbClr val="41719C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2736595" y="2483831"/>
            <a:ext cx="6610377" cy="2347477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Nêu vai trò của thông tin đối với quyết định của con người.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4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</p:grpSpPr>
        <p:sp>
          <p:nvSpPr>
            <p:cNvPr id="123" name="Google Shape;123;p4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MỞ ĐẦU</a:t>
              </a:r>
              <a:endParaRPr sz="3200" b="1" i="0" u="none" strike="noStrike" cap="none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24" name="Google Shape;124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6" name="Google Shape;126;p4"/>
          <p:cNvSpPr/>
          <p:nvPr/>
        </p:nvSpPr>
        <p:spPr>
          <a:xfrm>
            <a:off x="762000" y="1219200"/>
            <a:ext cx="10668000" cy="5638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bai 2 den giao tho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7300" y="1313911"/>
            <a:ext cx="9677400" cy="5393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/>
          <p:nvPr/>
        </p:nvSpPr>
        <p:spPr>
          <a:xfrm>
            <a:off x="319314" y="1204686"/>
            <a:ext cx="11582400" cy="532674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" name="Google Shape;133;p5"/>
          <p:cNvGrpSpPr/>
          <p:nvPr/>
        </p:nvGrpSpPr>
        <p:grpSpPr>
          <a:xfrm>
            <a:off x="436827" y="2339272"/>
            <a:ext cx="5445113" cy="3248640"/>
            <a:chOff x="578224" y="2462628"/>
            <a:chExt cx="4518210" cy="2856859"/>
          </a:xfrm>
        </p:grpSpPr>
        <p:sp>
          <p:nvSpPr>
            <p:cNvPr id="134" name="Google Shape;134;p5"/>
            <p:cNvSpPr/>
            <p:nvPr/>
          </p:nvSpPr>
          <p:spPr>
            <a:xfrm>
              <a:off x="578224" y="2462628"/>
              <a:ext cx="4518210" cy="2856859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5611" y="2583445"/>
              <a:ext cx="4210329" cy="26435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6" name="Google Shape;136;p5"/>
          <p:cNvSpPr/>
          <p:nvPr/>
        </p:nvSpPr>
        <p:spPr>
          <a:xfrm>
            <a:off x="5881940" y="2483830"/>
            <a:ext cx="5772058" cy="2347477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Xem xong đoạn video, ai có thể nhận xét về tín hiệu đèn giao thông (đèn đỏ thì sao, đèn xanh thì sao)?</a:t>
            </a:r>
            <a:endParaRPr sz="2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7" name="Google Shape;137;p5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</p:grpSpPr>
        <p:sp>
          <p:nvSpPr>
            <p:cNvPr id="138" name="Google Shape;138;p5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i="0" u="none" strike="noStrike" cap="none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MỞ ĐẦU</a:t>
              </a:r>
              <a:endParaRPr sz="3200" b="1" i="0" u="none" strike="noStrike" cap="none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39" name="Google Shape;139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5"/>
          <p:cNvSpPr txBox="1"/>
          <p:nvPr/>
        </p:nvSpPr>
        <p:spPr>
          <a:xfrm>
            <a:off x="2062352" y="1808914"/>
            <a:ext cx="18702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Đoạn Video</a:t>
            </a:r>
            <a:endParaRPr sz="2400" b="1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/>
          <p:nvPr/>
        </p:nvSpPr>
        <p:spPr>
          <a:xfrm>
            <a:off x="319314" y="1262743"/>
            <a:ext cx="11582400" cy="522514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6" name="Google Shape;146;p6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</p:grpSpPr>
        <p:sp>
          <p:nvSpPr>
            <p:cNvPr id="147" name="Google Shape;147;p6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MỞ ĐẦU</a:t>
              </a:r>
              <a:endParaRPr sz="3200" b="1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48" name="Google Shape;148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9" name="Google Shape;14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66555" y="1778664"/>
            <a:ext cx="5273902" cy="2952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3833" y="1778663"/>
            <a:ext cx="5290910" cy="295299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745212" y="5043253"/>
            <a:ext cx="10765470" cy="100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Khi nhìn thấy </a:t>
            </a: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hình ảnh tín hiệu đèn</a:t>
            </a:r>
            <a:r>
              <a:rPr lang="en-US" sz="24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giao thông màu đỏ </a:t>
            </a:r>
            <a:r>
              <a:rPr lang="en-US" sz="24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thì mọi người </a:t>
            </a: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dừng lại</a:t>
            </a:r>
            <a:r>
              <a:rPr lang="en-US" sz="24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, khi </a:t>
            </a: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đèn chuyển màu xanh </a:t>
            </a:r>
            <a:r>
              <a:rPr lang="en-US" sz="24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thì </a:t>
            </a:r>
            <a:r>
              <a:rPr lang="en-US" sz="2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đi tiếp</a:t>
            </a:r>
            <a:r>
              <a:rPr lang="en-US" sz="24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1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/>
          <p:nvPr/>
        </p:nvSpPr>
        <p:spPr>
          <a:xfrm>
            <a:off x="319314" y="1204686"/>
            <a:ext cx="11582400" cy="532674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Google Shape;157;p7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58" name="Google Shape;158;p7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lang="en-US" sz="3200" b="1">
                  <a:solidFill>
                    <a:srgbClr val="CC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sz="3200" b="1">
                <a:solidFill>
                  <a:srgbClr val="CC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59" name="Google Shape;159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663621" y="254079"/>
              <a:ext cx="571500" cy="5524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0" name="Google Shape;16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4092" y="2378689"/>
            <a:ext cx="5074071" cy="300603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7"/>
          <p:cNvSpPr/>
          <p:nvPr/>
        </p:nvSpPr>
        <p:spPr>
          <a:xfrm>
            <a:off x="6284686" y="2365041"/>
            <a:ext cx="5186331" cy="2989942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Với đoạn video mà em vừa được xem, đâu là thông tin bố bạn nhỏ nhận được? Đâu là quyết định của bố bạn nhỏ đó?</a:t>
            </a:r>
            <a:endParaRPr sz="2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Google Shape;162;p7"/>
          <p:cNvGrpSpPr/>
          <p:nvPr/>
        </p:nvGrpSpPr>
        <p:grpSpPr>
          <a:xfrm>
            <a:off x="712076" y="1405392"/>
            <a:ext cx="5406224" cy="584775"/>
            <a:chOff x="712076" y="1405392"/>
            <a:chExt cx="5406224" cy="584775"/>
          </a:xfrm>
        </p:grpSpPr>
        <p:grpSp>
          <p:nvGrpSpPr>
            <p:cNvPr id="163" name="Google Shape;163;p7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64" name="Google Shape;164;p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7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sz="32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66" name="Google Shape;166;p7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Các dạng thông tin hay gặp</a:t>
              </a:r>
              <a:endParaRPr sz="2800" b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35&quot;&gt;&lt;/object&gt;&lt;object type=&quot;2&quot; unique_id=&quot;10036&quot;&gt;&lt;object type=&quot;3&quot; unique_id=&quot;10037&quot;&gt;&lt;property id=&quot;20148&quot; value=&quot;5&quot;/&gt;&lt;property id=&quot;20300&quot; value=&quot;Slide 2&quot;/&gt;&lt;property id=&quot;20307&quot; value=&quot;256&quot;/&gt;&lt;/object&gt;&lt;object type=&quot;3&quot; unique_id=&quot;10038&quot;&gt;&lt;property id=&quot;20148&quot; value=&quot;5&quot;/&gt;&lt;property id=&quot;20300&quot; value=&quot;Slide 3 - &amp;quot;ĐỒ DÙNG CẦN CHUẨN BỊ&amp;quot;&quot;/&gt;&lt;property id=&quot;20307&quot; value=&quot;257&quot;/&gt;&lt;/object&gt;&lt;object type=&quot;3&quot; unique_id=&quot;10039&quot;&gt;&lt;property id=&quot;20148&quot; value=&quot;5&quot;/&gt;&lt;property id=&quot;20300&quot; value=&quot;Slide 4&quot;/&gt;&lt;property id=&quot;20307&quot; value=&quot;258&quot;/&gt;&lt;/object&gt;&lt;object type=&quot;3&quot; unique_id=&quot;10040&quot;&gt;&lt;property id=&quot;20148&quot; value=&quot;5&quot;/&gt;&lt;property id=&quot;20300&quot; value=&quot;Slide 5&quot;/&gt;&lt;property id=&quot;20307&quot; value=&quot;259&quot;/&gt;&lt;/object&gt;&lt;object type=&quot;3&quot; unique_id=&quot;10041&quot;&gt;&lt;property id=&quot;20148&quot; value=&quot;5&quot;/&gt;&lt;property id=&quot;20300&quot; value=&quot;Slide 6&quot;/&gt;&lt;property id=&quot;20307&quot; value=&quot;260&quot;/&gt;&lt;/object&gt;&lt;object type=&quot;3&quot; unique_id=&quot;10042&quot;&gt;&lt;property id=&quot;20148&quot; value=&quot;5&quot;/&gt;&lt;property id=&quot;20300&quot; value=&quot;Slide 7&quot;/&gt;&lt;property id=&quot;20307&quot; value=&quot;261&quot;/&gt;&lt;/object&gt;&lt;object type=&quot;3&quot; unique_id=&quot;10043&quot;&gt;&lt;property id=&quot;20148&quot; value=&quot;5&quot;/&gt;&lt;property id=&quot;20300&quot; value=&quot;Slide 8&quot;/&gt;&lt;property id=&quot;20307&quot; value=&quot;262&quot;/&gt;&lt;/object&gt;&lt;object type=&quot;3&quot; unique_id=&quot;10044&quot;&gt;&lt;property id=&quot;20148&quot; value=&quot;5&quot;/&gt;&lt;property id=&quot;20300&quot; value=&quot;Slide 9&quot;/&gt;&lt;property id=&quot;20307&quot; value=&quot;263&quot;/&gt;&lt;/object&gt;&lt;object type=&quot;3&quot; unique_id=&quot;10045&quot;&gt;&lt;property id=&quot;20148&quot; value=&quot;5&quot;/&gt;&lt;property id=&quot;20300&quot; value=&quot;Slide 10&quot;/&gt;&lt;property id=&quot;20307&quot; value=&quot;264&quot;/&gt;&lt;/object&gt;&lt;object type=&quot;3&quot; unique_id=&quot;10046&quot;&gt;&lt;property id=&quot;20148&quot; value=&quot;5&quot;/&gt;&lt;property id=&quot;20300&quot; value=&quot;Slide 11&quot;/&gt;&lt;property id=&quot;20307&quot; value=&quot;265&quot;/&gt;&lt;/object&gt;&lt;object type=&quot;3&quot; unique_id=&quot;10047&quot;&gt;&lt;property id=&quot;20148&quot; value=&quot;5&quot;/&gt;&lt;property id=&quot;20300&quot; value=&quot;Slide 12&quot;/&gt;&lt;property id=&quot;20307&quot; value=&quot;266&quot;/&gt;&lt;/object&gt;&lt;object type=&quot;3&quot; unique_id=&quot;10048&quot;&gt;&lt;property id=&quot;20148&quot; value=&quot;5&quot;/&gt;&lt;property id=&quot;20300&quot; value=&quot;Slide 13&quot;/&gt;&lt;property id=&quot;20307&quot; value=&quot;267&quot;/&gt;&lt;/object&gt;&lt;object type=&quot;3&quot; unique_id=&quot;10049&quot;&gt;&lt;property id=&quot;20148&quot; value=&quot;5&quot;/&gt;&lt;property id=&quot;20300&quot; value=&quot;Slide 14&quot;/&gt;&lt;property id=&quot;20307&quot; value=&quot;268&quot;/&gt;&lt;/object&gt;&lt;object type=&quot;3&quot; unique_id=&quot;10050&quot;&gt;&lt;property id=&quot;20148&quot; value=&quot;5&quot;/&gt;&lt;property id=&quot;20300&quot; value=&quot;Slide 15&quot;/&gt;&lt;property id=&quot;20307&quot; value=&quot;269&quot;/&gt;&lt;/object&gt;&lt;object type=&quot;3&quot; unique_id=&quot;10051&quot;&gt;&lt;property id=&quot;20148&quot; value=&quot;5&quot;/&gt;&lt;property id=&quot;20300&quot; value=&quot;Slide 16&quot;/&gt;&lt;property id=&quot;20307&quot; value=&quot;270&quot;/&gt;&lt;/object&gt;&lt;object type=&quot;3&quot; unique_id=&quot;10052&quot;&gt;&lt;property id=&quot;20148&quot; value=&quot;5&quot;/&gt;&lt;property id=&quot;20300&quot; value=&quot;Slide 17&quot;/&gt;&lt;property id=&quot;20307&quot; value=&quot;271&quot;/&gt;&lt;/object&gt;&lt;object type=&quot;3&quot; unique_id=&quot;10053&quot;&gt;&lt;property id=&quot;20148&quot; value=&quot;5&quot;/&gt;&lt;property id=&quot;20300&quot; value=&quot;Slide 18&quot;/&gt;&lt;property id=&quot;20307&quot; value=&quot;272&quot;/&gt;&lt;/object&gt;&lt;object type=&quot;3&quot; unique_id=&quot;10054&quot;&gt;&lt;property id=&quot;20148&quot; value=&quot;5&quot;/&gt;&lt;property id=&quot;20300&quot; value=&quot;Slide 19&quot;/&gt;&lt;property id=&quot;20307&quot; value=&quot;273&quot;/&gt;&lt;/object&gt;&lt;object type=&quot;3&quot; unique_id=&quot;10055&quot;&gt;&lt;property id=&quot;20148&quot; value=&quot;5&quot;/&gt;&lt;property id=&quot;20300&quot; value=&quot;Slide 20&quot;/&gt;&lt;property id=&quot;20307&quot; value=&quot;274&quot;/&gt;&lt;/object&gt;&lt;object type=&quot;3&quot; unique_id=&quot;10098&quot;&gt;&lt;property id=&quot;20148&quot; value=&quot;5&quot;/&gt;&lt;property id=&quot;20300&quot; value=&quot;Slide 1 - &amp;quot;&amp;amp;#x09;TIN HỌC 3 – TUẦN 2&amp;quot;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</TotalTime>
  <Words>818</Words>
  <Application>Microsoft Office PowerPoint</Application>
  <PresentationFormat>Widescreen</PresentationFormat>
  <Paragraphs>82</Paragraphs>
  <Slides>23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Arial</vt:lpstr>
      <vt:lpstr>Times New Roman</vt:lpstr>
      <vt:lpstr>Noto Sans Symbols</vt:lpstr>
      <vt:lpstr>Tahoma</vt:lpstr>
      <vt:lpstr>Office Theme</vt:lpstr>
      <vt:lpstr> TIN HỌC 3 – TUẦN 2</vt:lpstr>
      <vt:lpstr>PowerPoint Presentation</vt:lpstr>
      <vt:lpstr>ĐỒ DÙNG CẦN CHUẨN BỊ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biển báo giao thông</vt:lpstr>
      <vt:lpstr>Thời  khóa biểu</vt:lpstr>
      <vt:lpstr>Tiếng còi, tiếng trống, tiếng chuông báo,….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Personal</cp:lastModifiedBy>
  <cp:revision>6</cp:revision>
  <dcterms:created xsi:type="dcterms:W3CDTF">2022-01-16T07:26:14Z</dcterms:created>
  <dcterms:modified xsi:type="dcterms:W3CDTF">2025-09-11T10:06:24Z</dcterms:modified>
</cp:coreProperties>
</file>