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280" r:id="rId3"/>
    <p:sldId id="260" r:id="rId4"/>
    <p:sldId id="256" r:id="rId5"/>
    <p:sldId id="269" r:id="rId6"/>
    <p:sldId id="275" r:id="rId7"/>
    <p:sldId id="258" r:id="rId8"/>
    <p:sldId id="276" r:id="rId9"/>
    <p:sldId id="278" r:id="rId10"/>
    <p:sldId id="279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CE"/>
    <a:srgbClr val="FEE99C"/>
    <a:srgbClr val="FDFDFD"/>
    <a:srgbClr val="FFE697"/>
    <a:srgbClr val="A4C060"/>
    <a:srgbClr val="EA929A"/>
    <a:srgbClr val="FCDED8"/>
    <a:srgbClr val="ED9FA7"/>
    <a:srgbClr val="F19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22" autoAdjust="0"/>
  </p:normalViewPr>
  <p:slideViewPr>
    <p:cSldViewPr>
      <p:cViewPr>
        <p:scale>
          <a:sx n="50" d="100"/>
          <a:sy n="50" d="100"/>
        </p:scale>
        <p:origin x="1536" y="82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D27C9-24CE-402A-8D02-460CC8B639B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D6406-25FF-4C27-95AD-66F8B4A7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6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D6406-25FF-4C27-95AD-66F8B4A76D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6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D6406-25FF-4C27-95AD-66F8B4A76D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8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623389" y="2291489"/>
            <a:ext cx="12405783" cy="5237989"/>
            <a:chOff x="0" y="0"/>
            <a:chExt cx="3851716" cy="16262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51716" cy="1626278"/>
            </a:xfrm>
            <a:custGeom>
              <a:avLst/>
              <a:gdLst/>
              <a:ahLst/>
              <a:cxnLst/>
              <a:rect l="l" t="t" r="r" b="b"/>
              <a:pathLst>
                <a:path w="3851716" h="1626278">
                  <a:moveTo>
                    <a:pt x="31827" y="0"/>
                  </a:moveTo>
                  <a:lnTo>
                    <a:pt x="3819890" y="0"/>
                  </a:lnTo>
                  <a:cubicBezTo>
                    <a:pt x="3837467" y="0"/>
                    <a:pt x="3851716" y="14249"/>
                    <a:pt x="3851716" y="31827"/>
                  </a:cubicBezTo>
                  <a:lnTo>
                    <a:pt x="3851716" y="1594451"/>
                  </a:lnTo>
                  <a:cubicBezTo>
                    <a:pt x="3851716" y="1612028"/>
                    <a:pt x="3837467" y="1626278"/>
                    <a:pt x="3819890" y="1626278"/>
                  </a:cubicBezTo>
                  <a:lnTo>
                    <a:pt x="31827" y="1626278"/>
                  </a:lnTo>
                  <a:cubicBezTo>
                    <a:pt x="14249" y="1626278"/>
                    <a:pt x="0" y="1612028"/>
                    <a:pt x="0" y="1594451"/>
                  </a:cubicBezTo>
                  <a:lnTo>
                    <a:pt x="0" y="31827"/>
                  </a:lnTo>
                  <a:cubicBezTo>
                    <a:pt x="0" y="14249"/>
                    <a:pt x="14249" y="0"/>
                    <a:pt x="31827" y="0"/>
                  </a:cubicBezTo>
                  <a:close/>
                </a:path>
              </a:pathLst>
            </a:custGeom>
            <a:solidFill>
              <a:srgbClr val="F0B3A7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51716" cy="1664378"/>
            </a:xfrm>
            <a:prstGeom prst="rect">
              <a:avLst/>
            </a:prstGeom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42546" y="1943772"/>
            <a:ext cx="12890501" cy="5364751"/>
            <a:chOff x="0" y="0"/>
            <a:chExt cx="4002211" cy="16656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02211" cy="1665634"/>
            </a:xfrm>
            <a:custGeom>
              <a:avLst/>
              <a:gdLst/>
              <a:ahLst/>
              <a:cxnLst/>
              <a:rect l="l" t="t" r="r" b="b"/>
              <a:pathLst>
                <a:path w="4002211" h="1665634">
                  <a:moveTo>
                    <a:pt x="30630" y="0"/>
                  </a:moveTo>
                  <a:lnTo>
                    <a:pt x="3971580" y="0"/>
                  </a:lnTo>
                  <a:cubicBezTo>
                    <a:pt x="3979704" y="0"/>
                    <a:pt x="3987495" y="3227"/>
                    <a:pt x="3993240" y="8971"/>
                  </a:cubicBezTo>
                  <a:cubicBezTo>
                    <a:pt x="3998984" y="14716"/>
                    <a:pt x="4002211" y="22507"/>
                    <a:pt x="4002211" y="30630"/>
                  </a:cubicBezTo>
                  <a:lnTo>
                    <a:pt x="4002211" y="1635004"/>
                  </a:lnTo>
                  <a:cubicBezTo>
                    <a:pt x="4002211" y="1651921"/>
                    <a:pt x="3988497" y="1665634"/>
                    <a:pt x="3971580" y="1665634"/>
                  </a:cubicBezTo>
                  <a:lnTo>
                    <a:pt x="30630" y="1665634"/>
                  </a:lnTo>
                  <a:cubicBezTo>
                    <a:pt x="22507" y="1665634"/>
                    <a:pt x="14716" y="1662407"/>
                    <a:pt x="8971" y="1656663"/>
                  </a:cubicBezTo>
                  <a:cubicBezTo>
                    <a:pt x="3227" y="1650919"/>
                    <a:pt x="0" y="1643128"/>
                    <a:pt x="0" y="1635004"/>
                  </a:cubicBezTo>
                  <a:lnTo>
                    <a:pt x="0" y="30630"/>
                  </a:lnTo>
                  <a:cubicBezTo>
                    <a:pt x="0" y="22507"/>
                    <a:pt x="3227" y="14716"/>
                    <a:pt x="8971" y="8971"/>
                  </a:cubicBezTo>
                  <a:cubicBezTo>
                    <a:pt x="14716" y="3227"/>
                    <a:pt x="22507" y="0"/>
                    <a:pt x="30630" y="0"/>
                  </a:cubicBezTo>
                  <a:close/>
                </a:path>
              </a:pathLst>
            </a:custGeom>
            <a:solidFill>
              <a:srgbClr val="FCDED8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02211" cy="1703734"/>
            </a:xfrm>
            <a:prstGeom prst="rect">
              <a:avLst/>
            </a:prstGeom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167597">
            <a:off x="12686296" y="1398491"/>
            <a:ext cx="4520461" cy="1090561"/>
          </a:xfrm>
          <a:custGeom>
            <a:avLst/>
            <a:gdLst/>
            <a:ahLst/>
            <a:cxnLst/>
            <a:rect l="l" t="t" r="r" b="b"/>
            <a:pathLst>
              <a:path w="4520461" h="1090561">
                <a:moveTo>
                  <a:pt x="0" y="0"/>
                </a:moveTo>
                <a:lnTo>
                  <a:pt x="4520462" y="0"/>
                </a:lnTo>
                <a:lnTo>
                  <a:pt x="4520462" y="1090561"/>
                </a:lnTo>
                <a:lnTo>
                  <a:pt x="0" y="1090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536284" y="2385655"/>
            <a:ext cx="10024432" cy="143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5 – TUẦN 24</a:t>
            </a:r>
            <a:endParaRPr lang="en-US" sz="8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7196315" y="3539246"/>
            <a:ext cx="1039890" cy="690227"/>
          </a:xfrm>
          <a:custGeom>
            <a:avLst/>
            <a:gdLst/>
            <a:ahLst/>
            <a:cxnLst/>
            <a:rect l="l" t="t" r="r" b="b"/>
            <a:pathLst>
              <a:path w="1039890" h="690227">
                <a:moveTo>
                  <a:pt x="0" y="0"/>
                </a:moveTo>
                <a:lnTo>
                  <a:pt x="1039890" y="0"/>
                </a:lnTo>
                <a:lnTo>
                  <a:pt x="1039890" y="690227"/>
                </a:lnTo>
                <a:lnTo>
                  <a:pt x="0" y="690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56C24-8B0F-A3DF-00A9-3DFEA0D427B4}"/>
              </a:ext>
            </a:extLst>
          </p:cNvPr>
          <p:cNvSpPr txBox="1"/>
          <p:nvPr/>
        </p:nvSpPr>
        <p:spPr>
          <a:xfrm>
            <a:off x="4495800" y="647700"/>
            <a:ext cx="8613049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22ED2-D12D-6B0C-8F9A-9946B9BE6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47900"/>
            <a:ext cx="9983213" cy="66180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016514" y="1655305"/>
            <a:ext cx="9014013" cy="7948546"/>
            <a:chOff x="0" y="0"/>
            <a:chExt cx="2374061" cy="20934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74061" cy="2093444"/>
            </a:xfrm>
            <a:custGeom>
              <a:avLst/>
              <a:gdLst/>
              <a:ahLst/>
              <a:cxnLst/>
              <a:rect l="l" t="t" r="r" b="b"/>
              <a:pathLst>
                <a:path w="2374061" h="2093444">
                  <a:moveTo>
                    <a:pt x="43803" y="0"/>
                  </a:moveTo>
                  <a:lnTo>
                    <a:pt x="2330258" y="0"/>
                  </a:lnTo>
                  <a:cubicBezTo>
                    <a:pt x="2354450" y="0"/>
                    <a:pt x="2374061" y="19611"/>
                    <a:pt x="2374061" y="43803"/>
                  </a:cubicBezTo>
                  <a:lnTo>
                    <a:pt x="2374061" y="2049642"/>
                  </a:lnTo>
                  <a:cubicBezTo>
                    <a:pt x="2374061" y="2061259"/>
                    <a:pt x="2369446" y="2072400"/>
                    <a:pt x="2361231" y="2080615"/>
                  </a:cubicBezTo>
                  <a:cubicBezTo>
                    <a:pt x="2353017" y="2088829"/>
                    <a:pt x="2341875" y="2093444"/>
                    <a:pt x="2330258" y="2093444"/>
                  </a:cubicBezTo>
                  <a:lnTo>
                    <a:pt x="43803" y="2093444"/>
                  </a:lnTo>
                  <a:cubicBezTo>
                    <a:pt x="32185" y="2093444"/>
                    <a:pt x="21044" y="2088829"/>
                    <a:pt x="12830" y="2080615"/>
                  </a:cubicBezTo>
                  <a:cubicBezTo>
                    <a:pt x="4615" y="2072400"/>
                    <a:pt x="0" y="2061259"/>
                    <a:pt x="0" y="2049642"/>
                  </a:cubicBezTo>
                  <a:lnTo>
                    <a:pt x="0" y="43803"/>
                  </a:lnTo>
                  <a:cubicBezTo>
                    <a:pt x="0" y="32185"/>
                    <a:pt x="4615" y="21044"/>
                    <a:pt x="12830" y="12830"/>
                  </a:cubicBezTo>
                  <a:cubicBezTo>
                    <a:pt x="21044" y="4615"/>
                    <a:pt x="32185" y="0"/>
                    <a:pt x="43803" y="0"/>
                  </a:cubicBezTo>
                  <a:close/>
                </a:path>
              </a:pathLst>
            </a:custGeom>
            <a:solidFill>
              <a:srgbClr val="FFDC96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374061" cy="2131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683778" y="1494769"/>
            <a:ext cx="9070322" cy="7915931"/>
            <a:chOff x="0" y="0"/>
            <a:chExt cx="2388891" cy="20848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88891" cy="2084854"/>
            </a:xfrm>
            <a:custGeom>
              <a:avLst/>
              <a:gdLst/>
              <a:ahLst/>
              <a:cxnLst/>
              <a:rect l="l" t="t" r="r" b="b"/>
              <a:pathLst>
                <a:path w="2388891" h="2084854">
                  <a:moveTo>
                    <a:pt x="43531" y="0"/>
                  </a:moveTo>
                  <a:lnTo>
                    <a:pt x="2345361" y="0"/>
                  </a:lnTo>
                  <a:cubicBezTo>
                    <a:pt x="2369402" y="0"/>
                    <a:pt x="2388891" y="19489"/>
                    <a:pt x="2388891" y="43531"/>
                  </a:cubicBezTo>
                  <a:lnTo>
                    <a:pt x="2388891" y="2041324"/>
                  </a:lnTo>
                  <a:cubicBezTo>
                    <a:pt x="2388891" y="2065365"/>
                    <a:pt x="2369402" y="2084854"/>
                    <a:pt x="2345361" y="2084854"/>
                  </a:cubicBezTo>
                  <a:lnTo>
                    <a:pt x="43531" y="2084854"/>
                  </a:lnTo>
                  <a:cubicBezTo>
                    <a:pt x="19489" y="2084854"/>
                    <a:pt x="0" y="2065365"/>
                    <a:pt x="0" y="2041324"/>
                  </a:cubicBezTo>
                  <a:lnTo>
                    <a:pt x="0" y="43531"/>
                  </a:lnTo>
                  <a:cubicBezTo>
                    <a:pt x="0" y="19489"/>
                    <a:pt x="19489" y="0"/>
                    <a:pt x="43531" y="0"/>
                  </a:cubicBezTo>
                  <a:close/>
                </a:path>
              </a:pathLst>
            </a:custGeom>
            <a:solidFill>
              <a:srgbClr val="FEEDAA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388891" cy="2122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10276833">
            <a:off x="7235949" y="999021"/>
            <a:ext cx="3965979" cy="991495"/>
          </a:xfrm>
          <a:custGeom>
            <a:avLst/>
            <a:gdLst/>
            <a:ahLst/>
            <a:cxnLst/>
            <a:rect l="l" t="t" r="r" b="b"/>
            <a:pathLst>
              <a:path w="3965979" h="991495">
                <a:moveTo>
                  <a:pt x="0" y="0"/>
                </a:moveTo>
                <a:lnTo>
                  <a:pt x="3965980" y="0"/>
                </a:lnTo>
                <a:lnTo>
                  <a:pt x="3965980" y="991495"/>
                </a:lnTo>
                <a:lnTo>
                  <a:pt x="0" y="991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131855" y="3734731"/>
            <a:ext cx="8250616" cy="3436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7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CON ĐÃ LẮNG NGHE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623389" y="2291489"/>
            <a:ext cx="12405783" cy="5237989"/>
            <a:chOff x="0" y="0"/>
            <a:chExt cx="3851716" cy="16262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51716" cy="1626278"/>
            </a:xfrm>
            <a:custGeom>
              <a:avLst/>
              <a:gdLst/>
              <a:ahLst/>
              <a:cxnLst/>
              <a:rect l="l" t="t" r="r" b="b"/>
              <a:pathLst>
                <a:path w="3851716" h="1626278">
                  <a:moveTo>
                    <a:pt x="31827" y="0"/>
                  </a:moveTo>
                  <a:lnTo>
                    <a:pt x="3819890" y="0"/>
                  </a:lnTo>
                  <a:cubicBezTo>
                    <a:pt x="3837467" y="0"/>
                    <a:pt x="3851716" y="14249"/>
                    <a:pt x="3851716" y="31827"/>
                  </a:cubicBezTo>
                  <a:lnTo>
                    <a:pt x="3851716" y="1594451"/>
                  </a:lnTo>
                  <a:cubicBezTo>
                    <a:pt x="3851716" y="1612028"/>
                    <a:pt x="3837467" y="1626278"/>
                    <a:pt x="3819890" y="1626278"/>
                  </a:cubicBezTo>
                  <a:lnTo>
                    <a:pt x="31827" y="1626278"/>
                  </a:lnTo>
                  <a:cubicBezTo>
                    <a:pt x="14249" y="1626278"/>
                    <a:pt x="0" y="1612028"/>
                    <a:pt x="0" y="1594451"/>
                  </a:cubicBezTo>
                  <a:lnTo>
                    <a:pt x="0" y="31827"/>
                  </a:lnTo>
                  <a:cubicBezTo>
                    <a:pt x="0" y="14249"/>
                    <a:pt x="14249" y="0"/>
                    <a:pt x="31827" y="0"/>
                  </a:cubicBezTo>
                  <a:close/>
                </a:path>
              </a:pathLst>
            </a:custGeom>
            <a:solidFill>
              <a:srgbClr val="F0B3A7"/>
            </a:solidFill>
            <a:ln cap="rnd">
              <a:noFill/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851716" cy="1664378"/>
            </a:xfrm>
            <a:prstGeom prst="rect">
              <a:avLst/>
            </a:prstGeom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42546" y="1943772"/>
            <a:ext cx="12890501" cy="5364751"/>
            <a:chOff x="0" y="0"/>
            <a:chExt cx="4002211" cy="16656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02211" cy="1665634"/>
            </a:xfrm>
            <a:custGeom>
              <a:avLst/>
              <a:gdLst/>
              <a:ahLst/>
              <a:cxnLst/>
              <a:rect l="l" t="t" r="r" b="b"/>
              <a:pathLst>
                <a:path w="4002211" h="1665634">
                  <a:moveTo>
                    <a:pt x="30630" y="0"/>
                  </a:moveTo>
                  <a:lnTo>
                    <a:pt x="3971580" y="0"/>
                  </a:lnTo>
                  <a:cubicBezTo>
                    <a:pt x="3979704" y="0"/>
                    <a:pt x="3987495" y="3227"/>
                    <a:pt x="3993240" y="8971"/>
                  </a:cubicBezTo>
                  <a:cubicBezTo>
                    <a:pt x="3998984" y="14716"/>
                    <a:pt x="4002211" y="22507"/>
                    <a:pt x="4002211" y="30630"/>
                  </a:cubicBezTo>
                  <a:lnTo>
                    <a:pt x="4002211" y="1635004"/>
                  </a:lnTo>
                  <a:cubicBezTo>
                    <a:pt x="4002211" y="1651921"/>
                    <a:pt x="3988497" y="1665634"/>
                    <a:pt x="3971580" y="1665634"/>
                  </a:cubicBezTo>
                  <a:lnTo>
                    <a:pt x="30630" y="1665634"/>
                  </a:lnTo>
                  <a:cubicBezTo>
                    <a:pt x="22507" y="1665634"/>
                    <a:pt x="14716" y="1662407"/>
                    <a:pt x="8971" y="1656663"/>
                  </a:cubicBezTo>
                  <a:cubicBezTo>
                    <a:pt x="3227" y="1650919"/>
                    <a:pt x="0" y="1643128"/>
                    <a:pt x="0" y="1635004"/>
                  </a:cubicBezTo>
                  <a:lnTo>
                    <a:pt x="0" y="30630"/>
                  </a:lnTo>
                  <a:cubicBezTo>
                    <a:pt x="0" y="22507"/>
                    <a:pt x="3227" y="14716"/>
                    <a:pt x="8971" y="8971"/>
                  </a:cubicBezTo>
                  <a:cubicBezTo>
                    <a:pt x="14716" y="3227"/>
                    <a:pt x="22507" y="0"/>
                    <a:pt x="30630" y="0"/>
                  </a:cubicBezTo>
                  <a:close/>
                </a:path>
              </a:pathLst>
            </a:custGeom>
            <a:solidFill>
              <a:srgbClr val="FCDED8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002211" cy="1703734"/>
            </a:xfrm>
            <a:prstGeom prst="rect">
              <a:avLst/>
            </a:prstGeom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167597">
            <a:off x="12686296" y="1398491"/>
            <a:ext cx="4520461" cy="1090561"/>
          </a:xfrm>
          <a:custGeom>
            <a:avLst/>
            <a:gdLst/>
            <a:ahLst/>
            <a:cxnLst/>
            <a:rect l="l" t="t" r="r" b="b"/>
            <a:pathLst>
              <a:path w="4520461" h="1090561">
                <a:moveTo>
                  <a:pt x="0" y="0"/>
                </a:moveTo>
                <a:lnTo>
                  <a:pt x="4520462" y="0"/>
                </a:lnTo>
                <a:lnTo>
                  <a:pt x="4520462" y="1090561"/>
                </a:lnTo>
                <a:lnTo>
                  <a:pt x="0" y="1090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536284" y="2385655"/>
            <a:ext cx="10024432" cy="463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CÁC CON TỚI VỚI BÀI HỌC HÔM NAY</a:t>
            </a:r>
          </a:p>
        </p:txBody>
      </p:sp>
    </p:spTree>
    <p:extLst>
      <p:ext uri="{BB962C8B-B14F-4D97-AF65-F5344CB8AC3E}">
        <p14:creationId xmlns:p14="http://schemas.microsoft.com/office/powerpoint/2010/main" val="247401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7D557CF8-3C39-6F80-15E2-7164027E240A}"/>
              </a:ext>
            </a:extLst>
          </p:cNvPr>
          <p:cNvSpPr txBox="1"/>
          <p:nvPr/>
        </p:nvSpPr>
        <p:spPr>
          <a:xfrm>
            <a:off x="2783018" y="2438052"/>
            <a:ext cx="11966103" cy="3818614"/>
          </a:xfrm>
          <a:prstGeom prst="rect">
            <a:avLst/>
          </a:prstGeom>
        </p:spPr>
        <p:txBody>
          <a:bodyPr lIns="127000" tIns="127000" rIns="127000" bIns="127000" rtlCol="0" anchor="ctr"/>
          <a:lstStyle/>
          <a:p>
            <a:pPr indent="-63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23816BB-E9AA-18AB-F469-7F12C7094706}"/>
              </a:ext>
            </a:extLst>
          </p:cNvPr>
          <p:cNvGrpSpPr/>
          <p:nvPr/>
        </p:nvGrpSpPr>
        <p:grpSpPr>
          <a:xfrm>
            <a:off x="5157001" y="571500"/>
            <a:ext cx="7574373" cy="6266666"/>
            <a:chOff x="5097328" y="1177504"/>
            <a:chExt cx="7574373" cy="6266666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39B633AB-C22D-86D5-1D0F-F7EC7B74171E}"/>
                </a:ext>
              </a:extLst>
            </p:cNvPr>
            <p:cNvGrpSpPr/>
            <p:nvPr/>
          </p:nvGrpSpPr>
          <p:grpSpPr>
            <a:xfrm>
              <a:off x="5097328" y="1177504"/>
              <a:ext cx="7574373" cy="6266666"/>
              <a:chOff x="0" y="-158662"/>
              <a:chExt cx="1351092" cy="162147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AE67AF40-6F0C-C259-AB0F-D3F1C6BCF137}"/>
                  </a:ext>
                </a:extLst>
              </p:cNvPr>
              <p:cNvSpPr/>
              <p:nvPr/>
            </p:nvSpPr>
            <p:spPr>
              <a:xfrm>
                <a:off x="0" y="-158662"/>
                <a:ext cx="1351092" cy="1581700"/>
              </a:xfrm>
              <a:custGeom>
                <a:avLst/>
                <a:gdLst/>
                <a:ahLst/>
                <a:cxnLst/>
                <a:rect l="l" t="t" r="r" b="b"/>
                <a:pathLst>
                  <a:path w="1351092" h="1462813">
                    <a:moveTo>
                      <a:pt x="76968" y="0"/>
                    </a:moveTo>
                    <a:lnTo>
                      <a:pt x="1274125" y="0"/>
                    </a:lnTo>
                    <a:cubicBezTo>
                      <a:pt x="1294538" y="0"/>
                      <a:pt x="1314115" y="8109"/>
                      <a:pt x="1328549" y="22543"/>
                    </a:cubicBezTo>
                    <a:cubicBezTo>
                      <a:pt x="1342983" y="36977"/>
                      <a:pt x="1351092" y="56554"/>
                      <a:pt x="1351092" y="76968"/>
                    </a:cubicBezTo>
                    <a:lnTo>
                      <a:pt x="1351092" y="1385846"/>
                    </a:lnTo>
                    <a:cubicBezTo>
                      <a:pt x="1351092" y="1406259"/>
                      <a:pt x="1342983" y="1425836"/>
                      <a:pt x="1328549" y="1440270"/>
                    </a:cubicBezTo>
                    <a:cubicBezTo>
                      <a:pt x="1314115" y="1454704"/>
                      <a:pt x="1294538" y="1462813"/>
                      <a:pt x="1274125" y="1462813"/>
                    </a:cubicBezTo>
                    <a:lnTo>
                      <a:pt x="76968" y="1462813"/>
                    </a:lnTo>
                    <a:cubicBezTo>
                      <a:pt x="56554" y="1462813"/>
                      <a:pt x="36977" y="1454704"/>
                      <a:pt x="22543" y="1440270"/>
                    </a:cubicBezTo>
                    <a:cubicBezTo>
                      <a:pt x="8109" y="1425836"/>
                      <a:pt x="0" y="1406259"/>
                      <a:pt x="0" y="1385846"/>
                    </a:cubicBezTo>
                    <a:lnTo>
                      <a:pt x="0" y="76968"/>
                    </a:lnTo>
                    <a:cubicBezTo>
                      <a:pt x="0" y="56554"/>
                      <a:pt x="8109" y="36977"/>
                      <a:pt x="22543" y="22543"/>
                    </a:cubicBezTo>
                    <a:cubicBezTo>
                      <a:pt x="36977" y="8109"/>
                      <a:pt x="56554" y="0"/>
                      <a:pt x="76968" y="0"/>
                    </a:cubicBezTo>
                    <a:close/>
                  </a:path>
                </a:pathLst>
              </a:custGeom>
              <a:solidFill>
                <a:srgbClr val="FEE99C"/>
              </a:solidFill>
            </p:spPr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7B829D09-119C-D4BD-208A-36424227045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51092" cy="15009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84671633-CF77-5486-DCB2-619F8D77CB76}"/>
                </a:ext>
              </a:extLst>
            </p:cNvPr>
            <p:cNvSpPr/>
            <p:nvPr/>
          </p:nvSpPr>
          <p:spPr>
            <a:xfrm>
              <a:off x="5586690" y="2564266"/>
              <a:ext cx="6605309" cy="4298404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0EEE704A-379A-7E48-1F74-F493917D55BF}"/>
                </a:ext>
              </a:extLst>
            </p:cNvPr>
            <p:cNvSpPr/>
            <p:nvPr/>
          </p:nvSpPr>
          <p:spPr>
            <a:xfrm>
              <a:off x="10520638" y="3822141"/>
              <a:ext cx="468775" cy="2418268"/>
            </a:xfrm>
            <a:prstGeom prst="rightBrace">
              <a:avLst>
                <a:gd name="adj1" fmla="val 73551"/>
                <a:gd name="adj2" fmla="val 5191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CF377D-6AC3-3E8A-994E-052A168F31BD}"/>
                </a:ext>
              </a:extLst>
            </p:cNvPr>
            <p:cNvSpPr txBox="1"/>
            <p:nvPr/>
          </p:nvSpPr>
          <p:spPr>
            <a:xfrm>
              <a:off x="5461151" y="1556118"/>
              <a:ext cx="6757710" cy="729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800" b="1" dirty="0">
                  <a:latin typeface="Arial" panose="020B0604020202020204" pitchFamily="34" charset="0"/>
                  <a:cs typeface="Arial" panose="020B0604020202020204" pitchFamily="34" charset="0"/>
                </a:rPr>
                <a:t>CẤU TRÚC LẶP LIÊN TỤC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94D61A-0C7E-4C02-85DF-D460AA12BB84}"/>
              </a:ext>
            </a:extLst>
          </p:cNvPr>
          <p:cNvGrpSpPr/>
          <p:nvPr/>
        </p:nvGrpSpPr>
        <p:grpSpPr>
          <a:xfrm>
            <a:off x="3429000" y="6896100"/>
            <a:ext cx="11168382" cy="2548064"/>
            <a:chOff x="3537795" y="7332708"/>
            <a:chExt cx="10763782" cy="230210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0960B9C-A16B-509B-B3FB-22C55F06AFD9}"/>
                </a:ext>
              </a:extLst>
            </p:cNvPr>
            <p:cNvGrpSpPr/>
            <p:nvPr/>
          </p:nvGrpSpPr>
          <p:grpSpPr>
            <a:xfrm>
              <a:off x="3537795" y="7332708"/>
              <a:ext cx="10763782" cy="2302109"/>
              <a:chOff x="1477818" y="4986847"/>
              <a:chExt cx="9186001" cy="1829113"/>
            </a:xfrm>
          </p:grpSpPr>
          <p:grpSp>
            <p:nvGrpSpPr>
              <p:cNvPr id="41" name="Group 3">
                <a:extLst>
                  <a:ext uri="{FF2B5EF4-FFF2-40B4-BE49-F238E27FC236}">
                    <a16:creationId xmlns:a16="http://schemas.microsoft.com/office/drawing/2014/main" id="{7B2183E7-BA6D-9AB6-0FAB-0AB1A4531F86}"/>
                  </a:ext>
                </a:extLst>
              </p:cNvPr>
              <p:cNvGrpSpPr/>
              <p:nvPr/>
            </p:nvGrpSpPr>
            <p:grpSpPr>
              <a:xfrm>
                <a:off x="1477818" y="4986847"/>
                <a:ext cx="9186001" cy="1829113"/>
                <a:chOff x="0" y="-53747"/>
                <a:chExt cx="3829538" cy="942724"/>
              </a:xfrm>
            </p:grpSpPr>
            <p:sp>
              <p:nvSpPr>
                <p:cNvPr id="43" name="Freeform 4">
                  <a:extLst>
                    <a:ext uri="{FF2B5EF4-FFF2-40B4-BE49-F238E27FC236}">
                      <a16:creationId xmlns:a16="http://schemas.microsoft.com/office/drawing/2014/main" id="{AD04F13F-F875-FD62-316D-ADE22FAB4D6A}"/>
                    </a:ext>
                  </a:extLst>
                </p:cNvPr>
                <p:cNvSpPr/>
                <p:nvPr/>
              </p:nvSpPr>
              <p:spPr>
                <a:xfrm>
                  <a:off x="0" y="-53747"/>
                  <a:ext cx="3723012" cy="942724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sq">
                  <a:solidFill>
                    <a:srgbClr val="FF0000"/>
                  </a:solidFill>
                  <a:prstDash val="solid"/>
                  <a:miter/>
                </a:ln>
              </p:spPr>
            </p:sp>
            <p:sp>
              <p:nvSpPr>
                <p:cNvPr id="44" name="TextBox 5">
                  <a:extLst>
                    <a:ext uri="{FF2B5EF4-FFF2-40B4-BE49-F238E27FC236}">
                      <a16:creationId xmlns:a16="http://schemas.microsoft.com/office/drawing/2014/main" id="{2C8A741C-160A-E3EC-A859-6CFB112BE79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3829538" cy="874883"/>
                </a:xfrm>
                <a:prstGeom prst="rect">
                  <a:avLst/>
                </a:prstGeom>
              </p:spPr>
              <p:txBody>
                <a:bodyPr lIns="127000" tIns="127000" rIns="127000" bIns="127000" rtlCol="0" anchor="ctr"/>
                <a:lstStyle/>
                <a:p>
                  <a:pPr indent="-635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4F48AB1-9072-6926-490A-FB90EA4899BA}"/>
                  </a:ext>
                </a:extLst>
              </p:cNvPr>
              <p:cNvSpPr txBox="1"/>
              <p:nvPr/>
            </p:nvSpPr>
            <p:spPr>
              <a:xfrm>
                <a:off x="4048642" y="5350927"/>
                <a:ext cx="6065203" cy="1179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cấu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trúc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lặp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liên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tục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Freeform 3">
              <a:extLst>
                <a:ext uri="{FF2B5EF4-FFF2-40B4-BE49-F238E27FC236}">
                  <a16:creationId xmlns:a16="http://schemas.microsoft.com/office/drawing/2014/main" id="{F9C94067-B311-AA59-76CB-3028255543CB}"/>
                </a:ext>
              </a:extLst>
            </p:cNvPr>
            <p:cNvSpPr/>
            <p:nvPr/>
          </p:nvSpPr>
          <p:spPr>
            <a:xfrm>
              <a:off x="3930545" y="7520949"/>
              <a:ext cx="1960754" cy="1925625"/>
            </a:xfrm>
            <a:custGeom>
              <a:avLst/>
              <a:gdLst/>
              <a:ahLst/>
              <a:cxnLst/>
              <a:rect l="l" t="t" r="r" b="b"/>
              <a:pathLst>
                <a:path w="6737985" h="8229600">
                  <a:moveTo>
                    <a:pt x="0" y="0"/>
                  </a:moveTo>
                  <a:lnTo>
                    <a:pt x="6737985" y="0"/>
                  </a:lnTo>
                  <a:lnTo>
                    <a:pt x="6737985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D7EA02-FF7B-9C16-D05D-F3F02CE98C18}"/>
              </a:ext>
            </a:extLst>
          </p:cNvPr>
          <p:cNvSpPr txBox="1"/>
          <p:nvPr/>
        </p:nvSpPr>
        <p:spPr>
          <a:xfrm>
            <a:off x="6413600" y="2010274"/>
            <a:ext cx="4635486" cy="3752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vi-VN" sz="4400" b="1" dirty="0"/>
              <a:t>Lặp lại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vi-VN" sz="4400" b="1" dirty="0"/>
              <a:t>: </a:t>
            </a:r>
            <a:endParaRPr lang="en-US" sz="4400" b="1" dirty="0"/>
          </a:p>
          <a:p>
            <a:pPr indent="396875">
              <a:lnSpc>
                <a:spcPct val="130000"/>
              </a:lnSpc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indent="396875">
              <a:lnSpc>
                <a:spcPct val="130000"/>
              </a:lnSpc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indent="396875">
              <a:lnSpc>
                <a:spcPct val="130000"/>
              </a:lnSpc>
              <a:spcAft>
                <a:spcPts val="600"/>
              </a:spcAft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479665" y="2255357"/>
            <a:ext cx="11633471" cy="5334350"/>
            <a:chOff x="0" y="0"/>
            <a:chExt cx="3063959" cy="1404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63959" cy="1404932"/>
            </a:xfrm>
            <a:custGeom>
              <a:avLst/>
              <a:gdLst/>
              <a:ahLst/>
              <a:cxnLst/>
              <a:rect l="l" t="t" r="r" b="b"/>
              <a:pathLst>
                <a:path w="3063959" h="1404932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370992"/>
                  </a:lnTo>
                  <a:cubicBezTo>
                    <a:pt x="3063959" y="1389736"/>
                    <a:pt x="3048764" y="1404932"/>
                    <a:pt x="3030020" y="1404932"/>
                  </a:cubicBezTo>
                  <a:lnTo>
                    <a:pt x="33940" y="1404932"/>
                  </a:lnTo>
                  <a:cubicBezTo>
                    <a:pt x="15195" y="1404932"/>
                    <a:pt x="0" y="1389736"/>
                    <a:pt x="0" y="1370992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AE6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63959" cy="144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27265" y="2102957"/>
            <a:ext cx="11633471" cy="5334350"/>
            <a:chOff x="0" y="0"/>
            <a:chExt cx="3063959" cy="1404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63959" cy="1404932"/>
            </a:xfrm>
            <a:custGeom>
              <a:avLst/>
              <a:gdLst/>
              <a:ahLst/>
              <a:cxnLst/>
              <a:rect l="l" t="t" r="r" b="b"/>
              <a:pathLst>
                <a:path w="3063959" h="1404932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370992"/>
                  </a:lnTo>
                  <a:cubicBezTo>
                    <a:pt x="3063959" y="1389736"/>
                    <a:pt x="3048764" y="1404932"/>
                    <a:pt x="3030020" y="1404932"/>
                  </a:cubicBezTo>
                  <a:lnTo>
                    <a:pt x="33940" y="1404932"/>
                  </a:lnTo>
                  <a:cubicBezTo>
                    <a:pt x="15195" y="1404932"/>
                    <a:pt x="0" y="1389736"/>
                    <a:pt x="0" y="1370992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DFCF4"/>
            </a:solidFill>
            <a:ln w="66675" cap="rnd">
              <a:solidFill>
                <a:srgbClr val="FAE6DB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063959" cy="1443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9A6E57-958A-6693-11A5-EF5A9D42138D}"/>
              </a:ext>
            </a:extLst>
          </p:cNvPr>
          <p:cNvSpPr txBox="1"/>
          <p:nvPr/>
        </p:nvSpPr>
        <p:spPr>
          <a:xfrm>
            <a:off x="3916218" y="2767122"/>
            <a:ext cx="10304953" cy="336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5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VỀ CẤU TRÚC LẶP LIÊN TỤC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32408" y="1387106"/>
            <a:ext cx="7658100" cy="8522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7968E71-5B1B-E99C-9331-1844077D695B}"/>
              </a:ext>
            </a:extLst>
          </p:cNvPr>
          <p:cNvSpPr/>
          <p:nvPr/>
        </p:nvSpPr>
        <p:spPr>
          <a:xfrm>
            <a:off x="-693176" y="316491"/>
            <a:ext cx="7322575" cy="946851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1F5776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47085C-1DF7-7BAA-EFAC-0B4662072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2638418"/>
            <a:ext cx="6569094" cy="524828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ED659D6-8790-BD9C-C453-4292C57582D5}"/>
              </a:ext>
            </a:extLst>
          </p:cNvPr>
          <p:cNvGrpSpPr/>
          <p:nvPr/>
        </p:nvGrpSpPr>
        <p:grpSpPr>
          <a:xfrm>
            <a:off x="304800" y="1374139"/>
            <a:ext cx="10992628" cy="8197072"/>
            <a:chOff x="304800" y="1374139"/>
            <a:chExt cx="10992628" cy="819707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39C787-B7FC-B2A2-1506-6573449149E1}"/>
                </a:ext>
              </a:extLst>
            </p:cNvPr>
            <p:cNvGrpSpPr/>
            <p:nvPr/>
          </p:nvGrpSpPr>
          <p:grpSpPr>
            <a:xfrm>
              <a:off x="304800" y="1374139"/>
              <a:ext cx="10992628" cy="8197072"/>
              <a:chOff x="8953058" y="1133594"/>
              <a:chExt cx="8458642" cy="3767283"/>
            </a:xfrm>
          </p:grpSpPr>
          <p:grpSp>
            <p:nvGrpSpPr>
              <p:cNvPr id="15" name="Group 4">
                <a:extLst>
                  <a:ext uri="{FF2B5EF4-FFF2-40B4-BE49-F238E27FC236}">
                    <a16:creationId xmlns:a16="http://schemas.microsoft.com/office/drawing/2014/main" id="{D289175E-B9C3-7A64-A5AA-DA3E9D9D9813}"/>
                  </a:ext>
                </a:extLst>
              </p:cNvPr>
              <p:cNvGrpSpPr/>
              <p:nvPr/>
            </p:nvGrpSpPr>
            <p:grpSpPr>
              <a:xfrm>
                <a:off x="9105458" y="1285994"/>
                <a:ext cx="8306242" cy="3614883"/>
                <a:chOff x="0" y="-38100"/>
                <a:chExt cx="2187652" cy="952068"/>
              </a:xfrm>
            </p:grpSpPr>
            <p:sp>
              <p:nvSpPr>
                <p:cNvPr id="25" name="Freeform 5">
                  <a:extLst>
                    <a:ext uri="{FF2B5EF4-FFF2-40B4-BE49-F238E27FC236}">
                      <a16:creationId xmlns:a16="http://schemas.microsoft.com/office/drawing/2014/main" id="{175BB289-360D-4E08-4FC2-CCFDB36E27F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87652" cy="913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652" h="894539">
                      <a:moveTo>
                        <a:pt x="47535" y="0"/>
                      </a:moveTo>
                      <a:lnTo>
                        <a:pt x="2140117" y="0"/>
                      </a:lnTo>
                      <a:cubicBezTo>
                        <a:pt x="2152724" y="0"/>
                        <a:pt x="2164815" y="5008"/>
                        <a:pt x="2173730" y="13923"/>
                      </a:cubicBezTo>
                      <a:cubicBezTo>
                        <a:pt x="2182644" y="22837"/>
                        <a:pt x="2187652" y="34928"/>
                        <a:pt x="2187652" y="47535"/>
                      </a:cubicBezTo>
                      <a:lnTo>
                        <a:pt x="2187652" y="847004"/>
                      </a:lnTo>
                      <a:cubicBezTo>
                        <a:pt x="2187652" y="873257"/>
                        <a:pt x="2166370" y="894539"/>
                        <a:pt x="2140117" y="894539"/>
                      </a:cubicBezTo>
                      <a:lnTo>
                        <a:pt x="47535" y="894539"/>
                      </a:lnTo>
                      <a:cubicBezTo>
                        <a:pt x="21282" y="894539"/>
                        <a:pt x="0" y="873257"/>
                        <a:pt x="0" y="847004"/>
                      </a:cubicBezTo>
                      <a:lnTo>
                        <a:pt x="0" y="47535"/>
                      </a:lnTo>
                      <a:cubicBezTo>
                        <a:pt x="0" y="21282"/>
                        <a:pt x="21282" y="0"/>
                        <a:pt x="47535" y="0"/>
                      </a:cubicBezTo>
                      <a:close/>
                    </a:path>
                  </a:pathLst>
                </a:custGeom>
                <a:solidFill>
                  <a:srgbClr val="FAE6DB"/>
                </a:solidFill>
              </p:spPr>
            </p:sp>
            <p:sp>
              <p:nvSpPr>
                <p:cNvPr id="26" name="TextBox 6">
                  <a:extLst>
                    <a:ext uri="{FF2B5EF4-FFF2-40B4-BE49-F238E27FC236}">
                      <a16:creationId xmlns:a16="http://schemas.microsoft.com/office/drawing/2014/main" id="{9502C4D5-9B36-56E5-4BD4-5B73F8E1982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87652" cy="93263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22" name="Group 7">
                <a:extLst>
                  <a:ext uri="{FF2B5EF4-FFF2-40B4-BE49-F238E27FC236}">
                    <a16:creationId xmlns:a16="http://schemas.microsoft.com/office/drawing/2014/main" id="{1C2BE7C2-D608-F961-11E1-A9010CA0B33C}"/>
                  </a:ext>
                </a:extLst>
              </p:cNvPr>
              <p:cNvGrpSpPr/>
              <p:nvPr/>
            </p:nvGrpSpPr>
            <p:grpSpPr>
              <a:xfrm>
                <a:off x="8953058" y="1133594"/>
                <a:ext cx="8306242" cy="3635721"/>
                <a:chOff x="0" y="-38100"/>
                <a:chExt cx="2187652" cy="957556"/>
              </a:xfrm>
            </p:grpSpPr>
            <p:sp>
              <p:nvSpPr>
                <p:cNvPr id="23" name="Freeform 8">
                  <a:extLst>
                    <a:ext uri="{FF2B5EF4-FFF2-40B4-BE49-F238E27FC236}">
                      <a16:creationId xmlns:a16="http://schemas.microsoft.com/office/drawing/2014/main" id="{BDC3ACE5-D8B4-C437-165A-D56E1E4544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87652" cy="91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652" h="891400">
                      <a:moveTo>
                        <a:pt x="47535" y="0"/>
                      </a:moveTo>
                      <a:lnTo>
                        <a:pt x="2140117" y="0"/>
                      </a:lnTo>
                      <a:cubicBezTo>
                        <a:pt x="2152724" y="0"/>
                        <a:pt x="2164815" y="5008"/>
                        <a:pt x="2173730" y="13923"/>
                      </a:cubicBezTo>
                      <a:cubicBezTo>
                        <a:pt x="2182644" y="22837"/>
                        <a:pt x="2187652" y="34928"/>
                        <a:pt x="2187652" y="47535"/>
                      </a:cubicBezTo>
                      <a:lnTo>
                        <a:pt x="2187652" y="843865"/>
                      </a:lnTo>
                      <a:cubicBezTo>
                        <a:pt x="2187652" y="870118"/>
                        <a:pt x="2166370" y="891400"/>
                        <a:pt x="2140117" y="891400"/>
                      </a:cubicBezTo>
                      <a:lnTo>
                        <a:pt x="47535" y="891400"/>
                      </a:lnTo>
                      <a:cubicBezTo>
                        <a:pt x="34928" y="891400"/>
                        <a:pt x="22837" y="886392"/>
                        <a:pt x="13923" y="877477"/>
                      </a:cubicBezTo>
                      <a:cubicBezTo>
                        <a:pt x="5008" y="868563"/>
                        <a:pt x="0" y="856472"/>
                        <a:pt x="0" y="843865"/>
                      </a:cubicBezTo>
                      <a:lnTo>
                        <a:pt x="0" y="47535"/>
                      </a:lnTo>
                      <a:cubicBezTo>
                        <a:pt x="0" y="21282"/>
                        <a:pt x="21282" y="0"/>
                        <a:pt x="47535" y="0"/>
                      </a:cubicBezTo>
                      <a:close/>
                    </a:path>
                  </a:pathLst>
                </a:custGeom>
                <a:solidFill>
                  <a:srgbClr val="FDFCF4"/>
                </a:solidFill>
              </p:spPr>
            </p:sp>
            <p:sp>
              <p:nvSpPr>
                <p:cNvPr id="24" name="TextBox 9">
                  <a:extLst>
                    <a:ext uri="{FF2B5EF4-FFF2-40B4-BE49-F238E27FC236}">
                      <a16:creationId xmlns:a16="http://schemas.microsoft.com/office/drawing/2014/main" id="{DADAF67D-4E7B-DA05-217F-CD2B8D6371D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87652" cy="929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82C657-219C-2FCD-C496-B805B79F731C}"/>
                </a:ext>
              </a:extLst>
            </p:cNvPr>
            <p:cNvSpPr txBox="1"/>
            <p:nvPr/>
          </p:nvSpPr>
          <p:spPr>
            <a:xfrm>
              <a:off x="326308" y="1714500"/>
              <a:ext cx="10703617" cy="764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514350" indent="-514350" algn="just">
                <a:lnSpc>
                  <a:spcPct val="120000"/>
                </a:lnSpc>
                <a:spcAft>
                  <a:spcPts val="300"/>
                </a:spcAft>
                <a:buAutoNum type="alphaLcPeriod"/>
                <a:tabLst>
                  <a:tab pos="400050" algn="l"/>
                  <a:tab pos="738188" algn="l"/>
                </a:tabLst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vi-VN" sz="4000" dirty="0"/>
                <a:t> chương trình cho chú mèo bay lượn qua lại không dừng trên cánh đồng sao cho:</a:t>
              </a:r>
              <a:endParaRPr lang="en-US" sz="4000" dirty="0"/>
            </a:p>
            <a:p>
              <a:pPr marL="514350" indent="-52388" algn="just">
                <a:lnSpc>
                  <a:spcPct val="120000"/>
                </a:lnSpc>
                <a:spcAft>
                  <a:spcPts val="3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– Vừa bay vừa phát âm thanh “</a:t>
              </a:r>
              <a:r>
                <a:rPr lang="vi-VN" sz="4000" b="1" dirty="0"/>
                <a:t>Pop</a:t>
              </a:r>
              <a:r>
                <a:rPr lang="vi-VN" sz="4000" dirty="0"/>
                <a:t>”, vừa nói “</a:t>
              </a:r>
              <a:r>
                <a:rPr lang="vi-VN" sz="4000" b="1" dirty="0"/>
                <a:t>Vù …vù…!</a:t>
              </a:r>
              <a:r>
                <a:rPr lang="vi-VN" sz="4000" dirty="0"/>
                <a:t>”</a:t>
              </a:r>
              <a:endParaRPr lang="en-US" sz="4000" dirty="0"/>
            </a:p>
            <a:p>
              <a:pPr marL="514350" indent="-52388" algn="just">
                <a:lnSpc>
                  <a:spcPct val="120000"/>
                </a:lnSpc>
                <a:spcAft>
                  <a:spcPts val="3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– Trong khi bay, nếu chạm cạnh sân khấu thì quay lại.</a:t>
              </a:r>
              <a:endParaRPr lang="en-US" sz="4000" dirty="0"/>
            </a:p>
            <a:p>
              <a:pPr marL="514350" indent="-52388" algn="just">
                <a:lnSpc>
                  <a:spcPct val="120000"/>
                </a:lnSpc>
                <a:spcAft>
                  <a:spcPts val="3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– Khi quay lại không bị lộn ngược. </a:t>
              </a:r>
              <a:endParaRPr lang="en-US" sz="4000" dirty="0"/>
            </a:p>
            <a:p>
              <a:pPr marL="514350" indent="-514350" algn="just">
                <a:lnSpc>
                  <a:spcPct val="120000"/>
                </a:lnSpc>
                <a:spcAft>
                  <a:spcPts val="3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b. Chạy thử và dừng chương trình. </a:t>
              </a:r>
              <a:endParaRPr lang="en-US" sz="4000" dirty="0"/>
            </a:p>
            <a:p>
              <a:pPr marL="514350" indent="-514350" algn="just">
                <a:lnSpc>
                  <a:spcPct val="120000"/>
                </a:lnSpc>
                <a:spcAft>
                  <a:spcPts val="3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c. Lưu chương trình vào thư mục của em.</a:t>
              </a: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C24C37-6080-5FE4-E29B-722F73102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8580" t="7818" r="11285" b="10861"/>
            <a:stretch/>
          </p:blipFill>
          <p:spPr>
            <a:xfrm>
              <a:off x="9151073" y="6746474"/>
              <a:ext cx="1638155" cy="1626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35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4FA8940-3E6E-51B7-605E-C115A52FFE74}"/>
              </a:ext>
            </a:extLst>
          </p:cNvPr>
          <p:cNvGrpSpPr/>
          <p:nvPr/>
        </p:nvGrpSpPr>
        <p:grpSpPr>
          <a:xfrm>
            <a:off x="2442007" y="181100"/>
            <a:ext cx="13403986" cy="9882664"/>
            <a:chOff x="3276600" y="213836"/>
            <a:chExt cx="13403986" cy="98826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EB4CC8-FC45-33B1-0978-0F278B03D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84"/>
            <a:stretch/>
          </p:blipFill>
          <p:spPr>
            <a:xfrm>
              <a:off x="3276600" y="4129564"/>
              <a:ext cx="13403986" cy="59669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EC50EE-2BDC-AF5B-BEC3-ECB21F0E7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19" t="-2236" r="610" b="2236"/>
            <a:stretch/>
          </p:blipFill>
          <p:spPr>
            <a:xfrm>
              <a:off x="3276600" y="213836"/>
              <a:ext cx="13403986" cy="3939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55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4C5108-8C07-9427-5350-800FDA884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100" y="614003"/>
            <a:ext cx="6812735" cy="9148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32408" y="1387106"/>
            <a:ext cx="7658100" cy="8522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7968E71-5B1B-E99C-9331-1844077D695B}"/>
              </a:ext>
            </a:extLst>
          </p:cNvPr>
          <p:cNvSpPr/>
          <p:nvPr/>
        </p:nvSpPr>
        <p:spPr>
          <a:xfrm>
            <a:off x="-693176" y="316491"/>
            <a:ext cx="7322575" cy="946851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rgbClr val="1F5776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2E711-0404-A8CA-0A3C-C0420E016CEF}"/>
              </a:ext>
            </a:extLst>
          </p:cNvPr>
          <p:cNvSpPr txBox="1"/>
          <p:nvPr/>
        </p:nvSpPr>
        <p:spPr>
          <a:xfrm>
            <a:off x="1403343" y="382369"/>
            <a:ext cx="3886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F0DB05-12E2-1084-EE78-5486D483C532}"/>
              </a:ext>
            </a:extLst>
          </p:cNvPr>
          <p:cNvGrpSpPr/>
          <p:nvPr/>
        </p:nvGrpSpPr>
        <p:grpSpPr>
          <a:xfrm>
            <a:off x="457200" y="1600772"/>
            <a:ext cx="11688954" cy="8233427"/>
            <a:chOff x="1137350" y="1499427"/>
            <a:chExt cx="15853106" cy="82334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BC0721-BBD3-CB39-887C-CF50F3425136}"/>
                </a:ext>
              </a:extLst>
            </p:cNvPr>
            <p:cNvGrpSpPr/>
            <p:nvPr/>
          </p:nvGrpSpPr>
          <p:grpSpPr>
            <a:xfrm>
              <a:off x="1137350" y="1499427"/>
              <a:ext cx="15853106" cy="8233427"/>
              <a:chOff x="3145001" y="1958296"/>
              <a:chExt cx="11815735" cy="6768551"/>
            </a:xfrm>
          </p:grpSpPr>
          <p:grpSp>
            <p:nvGrpSpPr>
              <p:cNvPr id="7" name="Group 4">
                <a:extLst>
                  <a:ext uri="{FF2B5EF4-FFF2-40B4-BE49-F238E27FC236}">
                    <a16:creationId xmlns:a16="http://schemas.microsoft.com/office/drawing/2014/main" id="{2AAB22FA-BF84-BF82-02D5-A06E920282E6}"/>
                  </a:ext>
                </a:extLst>
              </p:cNvPr>
              <p:cNvGrpSpPr/>
              <p:nvPr/>
            </p:nvGrpSpPr>
            <p:grpSpPr>
              <a:xfrm>
                <a:off x="3145001" y="2110696"/>
                <a:ext cx="11496378" cy="6616151"/>
                <a:chOff x="0" y="-38100"/>
                <a:chExt cx="3027853" cy="1742525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B11DBB9F-55AA-AB4B-F4E0-1AA3515570A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027853" cy="170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853" h="1513740">
                      <a:moveTo>
                        <a:pt x="34345" y="0"/>
                      </a:moveTo>
                      <a:lnTo>
                        <a:pt x="2993508" y="0"/>
                      </a:lnTo>
                      <a:cubicBezTo>
                        <a:pt x="3002617" y="0"/>
                        <a:pt x="3011352" y="3618"/>
                        <a:pt x="3017793" y="10059"/>
                      </a:cubicBezTo>
                      <a:cubicBezTo>
                        <a:pt x="3024234" y="16500"/>
                        <a:pt x="3027853" y="25236"/>
                        <a:pt x="3027853" y="34345"/>
                      </a:cubicBezTo>
                      <a:lnTo>
                        <a:pt x="3027853" y="1479396"/>
                      </a:lnTo>
                      <a:cubicBezTo>
                        <a:pt x="3027853" y="1488504"/>
                        <a:pt x="3024234" y="1497240"/>
                        <a:pt x="3017793" y="1503681"/>
                      </a:cubicBezTo>
                      <a:cubicBezTo>
                        <a:pt x="3011352" y="1510122"/>
                        <a:pt x="3002617" y="1513740"/>
                        <a:pt x="2993508" y="1513740"/>
                      </a:cubicBezTo>
                      <a:lnTo>
                        <a:pt x="34345" y="1513740"/>
                      </a:lnTo>
                      <a:cubicBezTo>
                        <a:pt x="25236" y="1513740"/>
                        <a:pt x="16500" y="1510122"/>
                        <a:pt x="10059" y="1503681"/>
                      </a:cubicBezTo>
                      <a:cubicBezTo>
                        <a:pt x="3618" y="1497240"/>
                        <a:pt x="0" y="1488504"/>
                        <a:pt x="0" y="1479396"/>
                      </a:cubicBezTo>
                      <a:lnTo>
                        <a:pt x="0" y="34345"/>
                      </a:lnTo>
                      <a:cubicBezTo>
                        <a:pt x="0" y="25236"/>
                        <a:pt x="3618" y="16500"/>
                        <a:pt x="10059" y="10059"/>
                      </a:cubicBezTo>
                      <a:cubicBezTo>
                        <a:pt x="16500" y="3618"/>
                        <a:pt x="25236" y="0"/>
                        <a:pt x="34345" y="0"/>
                      </a:cubicBezTo>
                      <a:close/>
                    </a:path>
                  </a:pathLst>
                </a:custGeom>
                <a:solidFill>
                  <a:srgbClr val="FFDC96"/>
                </a:solidFill>
              </p:spPr>
            </p:sp>
            <p:sp>
              <p:nvSpPr>
                <p:cNvPr id="14" name="TextBox 6">
                  <a:extLst>
                    <a:ext uri="{FF2B5EF4-FFF2-40B4-BE49-F238E27FC236}">
                      <a16:creationId xmlns:a16="http://schemas.microsoft.com/office/drawing/2014/main" id="{735A249D-89E9-098A-7078-3F5FF26900C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3027853" cy="155184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C34EDE1-73BD-39FE-3DA5-EC2146390268}"/>
                  </a:ext>
                </a:extLst>
              </p:cNvPr>
              <p:cNvGrpSpPr/>
              <p:nvPr/>
            </p:nvGrpSpPr>
            <p:grpSpPr>
              <a:xfrm>
                <a:off x="3327265" y="1958296"/>
                <a:ext cx="11633471" cy="6616151"/>
                <a:chOff x="0" y="-38100"/>
                <a:chExt cx="3063959" cy="174252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26B07BB7-A3BB-7B95-0565-6D4D38F8FB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79849" cy="170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959" h="1513063">
                      <a:moveTo>
                        <a:pt x="33940" y="0"/>
                      </a:moveTo>
                      <a:lnTo>
                        <a:pt x="3030020" y="0"/>
                      </a:lnTo>
                      <a:cubicBezTo>
                        <a:pt x="3048764" y="0"/>
                        <a:pt x="3063959" y="15195"/>
                        <a:pt x="3063959" y="33940"/>
                      </a:cubicBezTo>
                      <a:lnTo>
                        <a:pt x="3063959" y="1479124"/>
                      </a:lnTo>
                      <a:cubicBezTo>
                        <a:pt x="3063959" y="1497868"/>
                        <a:pt x="3048764" y="1513063"/>
                        <a:pt x="3030020" y="1513063"/>
                      </a:cubicBezTo>
                      <a:lnTo>
                        <a:pt x="33940" y="1513063"/>
                      </a:lnTo>
                      <a:cubicBezTo>
                        <a:pt x="15195" y="1513063"/>
                        <a:pt x="0" y="1497868"/>
                        <a:pt x="0" y="1479124"/>
                      </a:cubicBezTo>
                      <a:lnTo>
                        <a:pt x="0" y="33940"/>
                      </a:lnTo>
                      <a:cubicBezTo>
                        <a:pt x="0" y="15195"/>
                        <a:pt x="15195" y="0"/>
                        <a:pt x="33940" y="0"/>
                      </a:cubicBezTo>
                      <a:close/>
                    </a:path>
                  </a:pathLst>
                </a:custGeom>
                <a:solidFill>
                  <a:srgbClr val="FEF4CE"/>
                </a:solidFill>
                <a:ln cap="rnd">
                  <a:noFill/>
                  <a:prstDash val="solid"/>
                  <a:round/>
                </a:ln>
              </p:spPr>
            </p:sp>
            <p:sp>
              <p:nvSpPr>
                <p:cNvPr id="12" name="TextBox 9">
                  <a:extLst>
                    <a:ext uri="{FF2B5EF4-FFF2-40B4-BE49-F238E27FC236}">
                      <a16:creationId xmlns:a16="http://schemas.microsoft.com/office/drawing/2014/main" id="{64C76A65-4ED8-1875-0FE1-33D31363C54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3063959" cy="155116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EB5889-D732-EE8A-0D83-9631E541ABE9}"/>
                </a:ext>
              </a:extLst>
            </p:cNvPr>
            <p:cNvSpPr txBox="1"/>
            <p:nvPr/>
          </p:nvSpPr>
          <p:spPr>
            <a:xfrm>
              <a:off x="1550734" y="2984755"/>
              <a:ext cx="14781881" cy="66467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14350" indent="-514350" algn="just">
                <a:lnSpc>
                  <a:spcPct val="110000"/>
                </a:lnSpc>
                <a:spcBef>
                  <a:spcPts val="600"/>
                </a:spcBef>
                <a:spcAft>
                  <a:spcPts val="200"/>
                </a:spcAft>
                <a:buAutoNum type="alphaLcPeriod"/>
                <a:tabLst>
                  <a:tab pos="400050" algn="l"/>
                  <a:tab pos="738188" algn="l"/>
                </a:tabLst>
              </a:pPr>
              <a:r>
                <a:rPr lang="vi-VN" sz="4000" dirty="0"/>
                <a:t>Thêm vào </a:t>
              </a:r>
              <a:r>
                <a:rPr lang="en-US" sz="4000" dirty="0" err="1"/>
                <a:t>sân</a:t>
              </a:r>
              <a:r>
                <a:rPr lang="en-US" sz="4000" dirty="0"/>
                <a:t> </a:t>
              </a:r>
              <a:r>
                <a:rPr lang="en-US" sz="4000" dirty="0" err="1"/>
                <a:t>khấu</a:t>
              </a:r>
              <a:r>
                <a:rPr lang="vi-VN" sz="4000" dirty="0"/>
                <a:t> ở </a:t>
              </a:r>
              <a:r>
                <a:rPr lang="en-US" sz="4000" dirty="0"/>
                <a:t>t</a:t>
              </a:r>
              <a:r>
                <a:rPr lang="vi-VN" sz="4000" dirty="0"/>
                <a:t>hực hành 1 nhân vật quả bóng Ball. </a:t>
              </a:r>
              <a:endParaRPr lang="en-US" sz="4000" dirty="0"/>
            </a:p>
            <a:p>
              <a:pPr marL="514350" indent="-514350" algn="just">
                <a:lnSpc>
                  <a:spcPct val="110000"/>
                </a:lnSpc>
                <a:spcBef>
                  <a:spcPts val="600"/>
                </a:spcBef>
                <a:spcAft>
                  <a:spcPts val="200"/>
                </a:spcAft>
                <a:buAutoNum type="alphaLcPeriod"/>
                <a:tabLst>
                  <a:tab pos="400050" algn="l"/>
                  <a:tab pos="738188" algn="l"/>
                </a:tabLst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/>
                <a:t>chương trình cho quả bóng:</a:t>
              </a:r>
              <a:endParaRPr lang="en-US" sz="4000" dirty="0"/>
            </a:p>
            <a:p>
              <a:pPr marL="858838" indent="-341313" algn="just">
                <a:lnSpc>
                  <a:spcPct val="110000"/>
                </a:lnSpc>
                <a:spcBef>
                  <a:spcPts val="600"/>
                </a:spcBef>
                <a:spcAft>
                  <a:spcPts val="2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– Bay lượn liên tục đến các vị trí ngẫu nhiên trên sân khấu.</a:t>
              </a:r>
              <a:endParaRPr lang="en-US" sz="4000" dirty="0"/>
            </a:p>
            <a:p>
              <a:pPr marL="858838" indent="-341313" algn="just">
                <a:lnSpc>
                  <a:spcPct val="110000"/>
                </a:lnSpc>
                <a:spcBef>
                  <a:spcPts val="600"/>
                </a:spcBef>
                <a:spcAft>
                  <a:spcPts val="2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– Thay đổi màu sắc trong khi bay lượn. </a:t>
              </a:r>
              <a:endParaRPr lang="en-US" sz="4000" dirty="0"/>
            </a:p>
            <a:p>
              <a:pPr algn="just">
                <a:lnSpc>
                  <a:spcPct val="110000"/>
                </a:lnSpc>
                <a:spcBef>
                  <a:spcPts val="600"/>
                </a:spcBef>
                <a:spcAft>
                  <a:spcPts val="2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c. Chạy thử và dừng chương trình.</a:t>
              </a:r>
              <a:endParaRPr lang="en-US" sz="4000" dirty="0"/>
            </a:p>
            <a:p>
              <a:pPr marL="396875" indent="-396875" algn="just">
                <a:lnSpc>
                  <a:spcPct val="110000"/>
                </a:lnSpc>
                <a:spcBef>
                  <a:spcPts val="600"/>
                </a:spcBef>
                <a:spcAft>
                  <a:spcPts val="200"/>
                </a:spcAft>
                <a:tabLst>
                  <a:tab pos="400050" algn="l"/>
                  <a:tab pos="738188" algn="l"/>
                </a:tabLst>
              </a:pPr>
              <a:r>
                <a:rPr lang="vi-VN" sz="4000" dirty="0"/>
                <a:t>d. Lưu chương trình vào thư mục của em với tên </a:t>
              </a:r>
              <a:r>
                <a:rPr lang="vi-VN" sz="4000" b="1" dirty="0"/>
                <a:t>Meo-va-Bong</a:t>
              </a:r>
              <a:r>
                <a:rPr lang="vi-VN" sz="4000" dirty="0"/>
                <a:t>.</a:t>
              </a:r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DB18F0-8607-9B46-C71F-939AE4036F7A}"/>
                </a:ext>
              </a:extLst>
            </p:cNvPr>
            <p:cNvSpPr txBox="1"/>
            <p:nvPr/>
          </p:nvSpPr>
          <p:spPr>
            <a:xfrm>
              <a:off x="3182276" y="2045140"/>
              <a:ext cx="128276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 </a:t>
              </a: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cùng</a:t>
              </a: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hiện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B44D61A-9945-F504-A54F-4CA94BC86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8580" t="7818" r="11285" b="10861"/>
            <a:stretch/>
          </p:blipFill>
          <p:spPr>
            <a:xfrm>
              <a:off x="1780094" y="1873468"/>
              <a:ext cx="1402181" cy="10602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9803F88-7610-2D64-12C5-5012833A9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1216" y="3158668"/>
            <a:ext cx="6186723" cy="45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32408" y="1387106"/>
            <a:ext cx="7658100" cy="8522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CA9AAAD-CAB1-F186-A7CE-26B54A34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08" y="570456"/>
            <a:ext cx="15695961" cy="93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233</Words>
  <Application>Microsoft Office PowerPoint</Application>
  <PresentationFormat>Custom</PresentationFormat>
  <Paragraphs>29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Cute Playful Group Project Presentation</dc:title>
  <dc:creator>MAYCHU</dc:creator>
  <cp:lastModifiedBy>MinhThangPC.VN</cp:lastModifiedBy>
  <cp:revision>36</cp:revision>
  <dcterms:created xsi:type="dcterms:W3CDTF">2006-08-16T00:00:00Z</dcterms:created>
  <dcterms:modified xsi:type="dcterms:W3CDTF">2025-02-18T05:00:11Z</dcterms:modified>
  <dc:identifier>DAGFMJeesk0</dc:identifier>
</cp:coreProperties>
</file>