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7" r:id="rId2"/>
    <p:sldId id="274" r:id="rId3"/>
    <p:sldId id="260" r:id="rId4"/>
    <p:sldId id="256" r:id="rId5"/>
    <p:sldId id="269" r:id="rId6"/>
    <p:sldId id="258" r:id="rId7"/>
    <p:sldId id="259" r:id="rId8"/>
    <p:sldId id="263" r:id="rId9"/>
    <p:sldId id="268" r:id="rId10"/>
    <p:sldId id="270" r:id="rId11"/>
    <p:sldId id="271" r:id="rId12"/>
    <p:sldId id="272" r:id="rId13"/>
    <p:sldId id="273" r:id="rId14"/>
    <p:sldId id="264" r:id="rId15"/>
    <p:sldId id="266" r:id="rId16"/>
  </p:sldIdLst>
  <p:sldSz cx="18288000" cy="10287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133"/>
    <a:srgbClr val="EBC8C7"/>
    <a:srgbClr val="0000FF"/>
    <a:srgbClr val="EA929A"/>
    <a:srgbClr val="F19DA4"/>
    <a:srgbClr val="FDFDFD"/>
    <a:srgbClr val="FEF5D2"/>
    <a:srgbClr val="FFE697"/>
    <a:srgbClr val="A4C060"/>
    <a:srgbClr val="FCD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22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9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2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2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9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2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4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4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0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34.png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slide" Target="slide8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36.png"/><Relationship Id="rId9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9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15" Type="http://schemas.openxmlformats.org/officeDocument/2006/relationships/image" Target="../media/image23.svg"/><Relationship Id="rId4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openxmlformats.org/officeDocument/2006/relationships/slide" Target="slide10.xml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8.gif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10" Type="http://schemas.openxmlformats.org/officeDocument/2006/relationships/slide" Target="slide7.xml"/><Relationship Id="rId19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143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5 - TUẦN 23</a:t>
            </a:r>
            <a:endParaRPr lang="en-US" sz="8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513BA5-FA07-BD4F-54FC-D65AF061AE43}"/>
              </a:ext>
            </a:extLst>
          </p:cNvPr>
          <p:cNvGrpSpPr/>
          <p:nvPr/>
        </p:nvGrpSpPr>
        <p:grpSpPr>
          <a:xfrm>
            <a:off x="9494509" y="6132542"/>
            <a:ext cx="3252506" cy="2958850"/>
            <a:chOff x="103065" y="4357445"/>
            <a:chExt cx="2196554" cy="24343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8638E-5539-279B-EB3C-1734EC090F4C}"/>
                </a:ext>
              </a:extLst>
            </p:cNvPr>
            <p:cNvSpPr/>
            <p:nvPr/>
          </p:nvSpPr>
          <p:spPr>
            <a:xfrm rot="5600923">
              <a:off x="108248" y="5710967"/>
              <a:ext cx="1852175" cy="309568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Arrow: Pentagon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169B2D69-7C5D-306C-88E8-3DC7A667CC9A}"/>
                </a:ext>
              </a:extLst>
            </p:cNvPr>
            <p:cNvSpPr/>
            <p:nvPr/>
          </p:nvSpPr>
          <p:spPr>
            <a:xfrm rot="586976" flipH="1">
              <a:off x="103065" y="5107168"/>
              <a:ext cx="1981705" cy="607100"/>
            </a:xfrm>
            <a:prstGeom prst="homePlate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8" name="Flowchart: Summing Junction 37">
              <a:extLst>
                <a:ext uri="{FF2B5EF4-FFF2-40B4-BE49-F238E27FC236}">
                  <a16:creationId xmlns:a16="http://schemas.microsoft.com/office/drawing/2014/main" id="{8958BADD-B873-EF27-7A7D-D48D499BBF8D}"/>
                </a:ext>
              </a:extLst>
            </p:cNvPr>
            <p:cNvSpPr/>
            <p:nvPr/>
          </p:nvSpPr>
          <p:spPr>
            <a:xfrm>
              <a:off x="985523" y="5107997"/>
              <a:ext cx="125928" cy="133028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3D1673-7A03-8DEB-61B9-76846AC0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3" y="4357445"/>
              <a:ext cx="779877" cy="770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3A3E94-F08E-C487-EDA0-281873BC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7309" y="4609689"/>
              <a:ext cx="882310" cy="84525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Quan sát chương trình trong hình bên và cho biết chương trình đó thực hiện việc gì? Khi nào thì dừng lại?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326EE-38A1-F017-2C8E-E970DD9CE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92204" y="426700"/>
            <a:ext cx="5529403" cy="3136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4D93191-53E9-C5D7-72C7-C33AA2D39D5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BC8C7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31CEA0-5E57-0F32-D1D3-93C8708FE377}"/>
                </a:ext>
              </a:extLst>
            </p:cNvPr>
            <p:cNvSpPr txBox="1"/>
            <p:nvPr/>
          </p:nvSpPr>
          <p:spPr>
            <a:xfrm>
              <a:off x="2575238" y="4767456"/>
              <a:ext cx="5778655" cy="297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dace celebrate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434" y="6239184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51" y="6055211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527306" y="6020644"/>
            <a:ext cx="2940217" cy="19471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EFD1-0CCA-CD11-C751-03010AE0207C}"/>
              </a:ext>
            </a:extLst>
          </p:cNvPr>
          <p:cNvGrpSpPr/>
          <p:nvPr/>
        </p:nvGrpSpPr>
        <p:grpSpPr>
          <a:xfrm>
            <a:off x="7935977" y="5304005"/>
            <a:ext cx="3611216" cy="3692353"/>
            <a:chOff x="8825009" y="1721447"/>
            <a:chExt cx="1664112" cy="16334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69AAD3-59F0-18D3-E936-D979EBAB4285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13BACED0-C92B-42AF-46FF-0C44F7FF7C37}"/>
                </a:ext>
              </a:extLst>
            </p:cNvPr>
            <p:cNvSpPr/>
            <p:nvPr/>
          </p:nvSpPr>
          <p:spPr>
            <a:xfrm rot="586976" flipH="1">
              <a:off x="8825009" y="1880900"/>
              <a:ext cx="1555524" cy="484907"/>
            </a:xfrm>
            <a:prstGeom prst="homePlat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131CCB-FF4F-07B6-E208-2A7EBC6AA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D362C1-E2F4-6FFE-8BE0-F1C560F9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107" y="6087200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47" y="6531337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4279497" y="645729"/>
            <a:ext cx="10126309" cy="2341206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54816" y="530745"/>
              <a:ext cx="7122045" cy="1027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69136E-6 L 0.00122 -0.12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C8551-41EF-A3CE-0932-867CCFF2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004" y="2394866"/>
            <a:ext cx="5751495" cy="598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08344-2238-12A5-2067-F03F93176D2D}"/>
              </a:ext>
            </a:extLst>
          </p:cNvPr>
          <p:cNvGrpSpPr/>
          <p:nvPr/>
        </p:nvGrpSpPr>
        <p:grpSpPr>
          <a:xfrm>
            <a:off x="516011" y="1468002"/>
            <a:ext cx="11066389" cy="7561698"/>
            <a:chOff x="516011" y="1468002"/>
            <a:chExt cx="11066389" cy="75616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CBB0F5-F656-7B54-1A3B-544F7C2CF981}"/>
                </a:ext>
              </a:extLst>
            </p:cNvPr>
            <p:cNvGrpSpPr/>
            <p:nvPr/>
          </p:nvGrpSpPr>
          <p:grpSpPr>
            <a:xfrm>
              <a:off x="516011" y="1468002"/>
              <a:ext cx="11066389" cy="7561698"/>
              <a:chOff x="383974" y="1323917"/>
              <a:chExt cx="10237232" cy="7561698"/>
            </a:xfrm>
          </p:grpSpPr>
          <p:grpSp>
            <p:nvGrpSpPr>
              <p:cNvPr id="8" name="Group 5">
                <a:extLst>
                  <a:ext uri="{FF2B5EF4-FFF2-40B4-BE49-F238E27FC236}">
                    <a16:creationId xmlns:a16="http://schemas.microsoft.com/office/drawing/2014/main" id="{1FC35945-19D0-1798-3EA4-311E161AC46B}"/>
                  </a:ext>
                </a:extLst>
              </p:cNvPr>
              <p:cNvGrpSpPr/>
              <p:nvPr/>
            </p:nvGrpSpPr>
            <p:grpSpPr>
              <a:xfrm>
                <a:off x="573064" y="1604309"/>
                <a:ext cx="10048142" cy="7281306"/>
                <a:chOff x="0" y="0"/>
                <a:chExt cx="2588324" cy="2167467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8A12FD73-2405-2712-CA02-8CBEB24399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588324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324" h="2167467">
                      <a:moveTo>
                        <a:pt x="40177" y="0"/>
                      </a:moveTo>
                      <a:lnTo>
                        <a:pt x="2548147" y="0"/>
                      </a:lnTo>
                      <a:cubicBezTo>
                        <a:pt x="2570336" y="0"/>
                        <a:pt x="2588324" y="17988"/>
                        <a:pt x="2588324" y="40177"/>
                      </a:cubicBezTo>
                      <a:lnTo>
                        <a:pt x="2588324" y="2127290"/>
                      </a:lnTo>
                      <a:cubicBezTo>
                        <a:pt x="2588324" y="2149479"/>
                        <a:pt x="2570336" y="2167467"/>
                        <a:pt x="2548147" y="2167467"/>
                      </a:cubicBezTo>
                      <a:lnTo>
                        <a:pt x="40177" y="2167467"/>
                      </a:lnTo>
                      <a:cubicBezTo>
                        <a:pt x="17988" y="2167467"/>
                        <a:pt x="0" y="2149479"/>
                        <a:pt x="0" y="2127290"/>
                      </a:cubicBezTo>
                      <a:lnTo>
                        <a:pt x="0" y="40177"/>
                      </a:lnTo>
                      <a:cubicBezTo>
                        <a:pt x="0" y="17988"/>
                        <a:pt x="17988" y="0"/>
                        <a:pt x="40177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7E0C1D90-43A7-FA3A-F813-FD46C71074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8324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862434-9243-BCAC-8AB7-56A6FDF88CC1}"/>
                  </a:ext>
                </a:extLst>
              </p:cNvPr>
              <p:cNvGrpSpPr/>
              <p:nvPr/>
            </p:nvGrpSpPr>
            <p:grpSpPr>
              <a:xfrm>
                <a:off x="383974" y="1323917"/>
                <a:ext cx="10090824" cy="7409298"/>
                <a:chOff x="-9451" y="-38100"/>
                <a:chExt cx="2599318" cy="2205567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183F14A-C559-7AA9-0E50-9463A9B5F4AF}"/>
                    </a:ext>
                  </a:extLst>
                </p:cNvPr>
                <p:cNvSpPr/>
                <p:nvPr/>
              </p:nvSpPr>
              <p:spPr>
                <a:xfrm>
                  <a:off x="-9451" y="-12564"/>
                  <a:ext cx="2589867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867" h="2167467">
                      <a:moveTo>
                        <a:pt x="40153" y="0"/>
                      </a:moveTo>
                      <a:lnTo>
                        <a:pt x="2549715" y="0"/>
                      </a:lnTo>
                      <a:cubicBezTo>
                        <a:pt x="2571890" y="0"/>
                        <a:pt x="2589867" y="17977"/>
                        <a:pt x="2589867" y="40153"/>
                      </a:cubicBezTo>
                      <a:lnTo>
                        <a:pt x="2589867" y="2127314"/>
                      </a:lnTo>
                      <a:cubicBezTo>
                        <a:pt x="2589867" y="2149490"/>
                        <a:pt x="2571890" y="2167467"/>
                        <a:pt x="2549715" y="2167467"/>
                      </a:cubicBezTo>
                      <a:lnTo>
                        <a:pt x="40153" y="2167467"/>
                      </a:lnTo>
                      <a:cubicBezTo>
                        <a:pt x="17977" y="2167467"/>
                        <a:pt x="0" y="2149490"/>
                        <a:pt x="0" y="2127314"/>
                      </a:cubicBezTo>
                      <a:lnTo>
                        <a:pt x="0" y="40153"/>
                      </a:lnTo>
                      <a:cubicBezTo>
                        <a:pt x="0" y="17977"/>
                        <a:pt x="17977" y="0"/>
                        <a:pt x="40153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F5A948-9AA8-F485-B992-268A3803CE0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9867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7A0A68-FA21-59B2-9889-A759BDCBEE15}"/>
                </a:ext>
              </a:extLst>
            </p:cNvPr>
            <p:cNvSpPr txBox="1"/>
            <p:nvPr/>
          </p:nvSpPr>
          <p:spPr>
            <a:xfrm>
              <a:off x="555672" y="1769599"/>
              <a:ext cx="10668000" cy="722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điều khiển nhân vật </a:t>
              </a:r>
              <a:r>
                <a:rPr lang="vi-VN" sz="4000" b="1" dirty="0"/>
                <a:t>Champ99</a:t>
              </a:r>
              <a:r>
                <a:rPr lang="vi-VN" sz="4000" dirty="0"/>
                <a:t> (hình 21.3): </a:t>
              </a:r>
              <a:endParaRPr lang="en-US" sz="4000" dirty="0"/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liên tục các động tác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854075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Liên tục phát đoạn nhạc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Dance Celebrate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trong khi nhân vật đang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indent="-57467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1035050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Thêm lệnh vào chương trình để vừa nhảy múa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Champ99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vừa nói “Hey..!”.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Chạy thử và dừng chương trình.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97CA1-4D51-F9D0-D553-28BC5DEB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586" y="1700838"/>
            <a:ext cx="6155224" cy="640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62ACA9-C7C8-B9AF-6DFC-0E09B7E5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40" y="1700838"/>
            <a:ext cx="7650913" cy="62963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53E096-58A5-6F65-CF2F-97753C127603}"/>
              </a:ext>
            </a:extLst>
          </p:cNvPr>
          <p:cNvSpPr txBox="1"/>
          <p:nvPr/>
        </p:nvSpPr>
        <p:spPr>
          <a:xfrm>
            <a:off x="4012802" y="8045277"/>
            <a:ext cx="39624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81100" y="1181100"/>
            <a:ext cx="13220700" cy="8610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12839700" cy="83058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DD3133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7CCFB-6C43-38CE-A840-C50AB95A1BA4}"/>
              </a:ext>
            </a:extLst>
          </p:cNvPr>
          <p:cNvGrpSpPr/>
          <p:nvPr/>
        </p:nvGrpSpPr>
        <p:grpSpPr>
          <a:xfrm>
            <a:off x="1295400" y="3466179"/>
            <a:ext cx="12268200" cy="5801496"/>
            <a:chOff x="1378915" y="2752999"/>
            <a:chExt cx="8904306" cy="4732706"/>
          </a:xfrm>
        </p:grpSpPr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83C691CE-70CA-377C-B3EB-7D34083E579E}"/>
                </a:ext>
              </a:extLst>
            </p:cNvPr>
            <p:cNvSpPr txBox="1"/>
            <p:nvPr/>
          </p:nvSpPr>
          <p:spPr>
            <a:xfrm>
              <a:off x="1378915" y="2752999"/>
              <a:ext cx="8904306" cy="4732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dirty="0"/>
                <a:t>Trong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được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30000"/>
                </a:lnSpc>
              </a:pPr>
              <a:endParaRPr lang="en-US" sz="4000" dirty="0"/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b="1" dirty="0"/>
                <a:t>Scratch</a:t>
              </a:r>
              <a:r>
                <a:rPr lang="vi-VN" sz="4000" dirty="0"/>
                <a:t> cung cấp lệnh </a:t>
              </a:r>
              <a:endParaRPr lang="en-US" sz="4000" dirty="0"/>
            </a:p>
            <a:p>
              <a:pPr marL="461963" indent="-66675" algn="just">
                <a:lnSpc>
                  <a:spcPct val="130000"/>
                </a:lnSpc>
              </a:pPr>
              <a:r>
                <a:rPr lang="vi-VN" sz="4000" dirty="0"/>
                <a:t>để điều khiển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spc="97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C4FCE3-D54E-857E-4749-9B7C18ED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2637" y="4520609"/>
              <a:ext cx="3210381" cy="21814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06875" y="1053986"/>
            <a:ext cx="10134600" cy="8449332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086100" y="954862"/>
            <a:ext cx="10287000" cy="8305800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10276833">
            <a:off x="10491635" y="855305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04292" y="2936062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80396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7073917-0A26-A876-F078-ED309F75AE80}"/>
              </a:ext>
            </a:extLst>
          </p:cNvPr>
          <p:cNvSpPr txBox="1"/>
          <p:nvPr/>
        </p:nvSpPr>
        <p:spPr>
          <a:xfrm>
            <a:off x="10061353" y="7198082"/>
            <a:ext cx="6514469" cy="2136419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25C93-C9E3-3873-0487-229F2766D066}"/>
              </a:ext>
            </a:extLst>
          </p:cNvPr>
          <p:cNvGrpSpPr/>
          <p:nvPr/>
        </p:nvGrpSpPr>
        <p:grpSpPr>
          <a:xfrm>
            <a:off x="9020847" y="910585"/>
            <a:ext cx="7783540" cy="5438655"/>
            <a:chOff x="3034011" y="280574"/>
            <a:chExt cx="6123978" cy="4666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E563CC-63E9-9988-021B-FC2684C5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4011" y="280574"/>
              <a:ext cx="6123978" cy="4666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01999E-31C5-A392-0A90-3AC7493F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2104" y="340666"/>
              <a:ext cx="3005885" cy="454616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E767A5-A79F-3636-51CB-046E7C97CED9}"/>
              </a:ext>
            </a:extLst>
          </p:cNvPr>
          <p:cNvGrpSpPr/>
          <p:nvPr/>
        </p:nvGrpSpPr>
        <p:grpSpPr>
          <a:xfrm>
            <a:off x="1752908" y="6349238"/>
            <a:ext cx="13626347" cy="3669668"/>
            <a:chOff x="1871764" y="6844668"/>
            <a:chExt cx="13626347" cy="3669668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D080C6F3-934A-1F83-C4FA-9C2B14CEC844}"/>
                </a:ext>
              </a:extLst>
            </p:cNvPr>
            <p:cNvSpPr/>
            <p:nvPr/>
          </p:nvSpPr>
          <p:spPr>
            <a:xfrm>
              <a:off x="1871764" y="6844668"/>
              <a:ext cx="13626347" cy="36696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4055386" y="7376678"/>
              <a:ext cx="9930922" cy="2455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dừng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C782CD-DC77-F17D-95E7-90102DB17A5E}"/>
              </a:ext>
            </a:extLst>
          </p:cNvPr>
          <p:cNvGrpSpPr/>
          <p:nvPr/>
        </p:nvGrpSpPr>
        <p:grpSpPr>
          <a:xfrm>
            <a:off x="1005384" y="1822416"/>
            <a:ext cx="7357354" cy="4186150"/>
            <a:chOff x="1005384" y="1822416"/>
            <a:chExt cx="7357354" cy="418615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209CB9-0936-7F48-4AF4-8F403A8256A7}"/>
                </a:ext>
              </a:extLst>
            </p:cNvPr>
            <p:cNvGrpSpPr/>
            <p:nvPr/>
          </p:nvGrpSpPr>
          <p:grpSpPr>
            <a:xfrm>
              <a:off x="1005384" y="2454551"/>
              <a:ext cx="7357354" cy="3554015"/>
              <a:chOff x="680231" y="2351485"/>
              <a:chExt cx="7357354" cy="3554015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BEBAEADC-2F7C-1E9A-4E2D-CDAC8F35FE34}"/>
                  </a:ext>
                </a:extLst>
              </p:cNvPr>
              <p:cNvSpPr/>
              <p:nvPr/>
            </p:nvSpPr>
            <p:spPr>
              <a:xfrm>
                <a:off x="680231" y="2351485"/>
                <a:ext cx="7357354" cy="3554015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868168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868168"/>
                    </a:lnTo>
                    <a:lnTo>
                      <a:pt x="0" y="28681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8CA028-2C57-960C-726A-A2A056902B95}"/>
                  </a:ext>
                </a:extLst>
              </p:cNvPr>
              <p:cNvSpPr txBox="1"/>
              <p:nvPr/>
            </p:nvSpPr>
            <p:spPr>
              <a:xfrm>
                <a:off x="1143000" y="2965958"/>
                <a:ext cx="6174849" cy="2240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2FAA03-2FB0-FA1A-FA64-EE61199DAC22}"/>
                </a:ext>
              </a:extLst>
            </p:cNvPr>
            <p:cNvSpPr/>
            <p:nvPr/>
          </p:nvSpPr>
          <p:spPr>
            <a:xfrm>
              <a:off x="2791764" y="1822416"/>
              <a:ext cx="3527625" cy="1219200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259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21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LIÊN TỤC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81286-FF07-3A1B-6DE1-6A1D14230560}"/>
              </a:ext>
            </a:extLst>
          </p:cNvPr>
          <p:cNvGrpSpPr/>
          <p:nvPr/>
        </p:nvGrpSpPr>
        <p:grpSpPr>
          <a:xfrm>
            <a:off x="11565844" y="1682819"/>
            <a:ext cx="5653852" cy="8108881"/>
            <a:chOff x="8297236" y="1625624"/>
            <a:chExt cx="3663859" cy="50333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A85EC5-D474-5A12-0529-067CDA89D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05"/>
            <a:stretch/>
          </p:blipFill>
          <p:spPr>
            <a:xfrm>
              <a:off x="8297236" y="1625624"/>
              <a:ext cx="3663859" cy="50333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64EF05-A787-2B0A-B77B-AED6ABC7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7236" y="1845052"/>
              <a:ext cx="2884677" cy="42208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C543A3-147C-077C-E6DB-E2A8D2DEB9C2}"/>
              </a:ext>
            </a:extLst>
          </p:cNvPr>
          <p:cNvGrpSpPr/>
          <p:nvPr/>
        </p:nvGrpSpPr>
        <p:grpSpPr>
          <a:xfrm>
            <a:off x="609600" y="1638300"/>
            <a:ext cx="10210803" cy="8430556"/>
            <a:chOff x="609600" y="1638300"/>
            <a:chExt cx="10210803" cy="84305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872D31-D157-E318-B76E-6B5B04216AEB}"/>
                </a:ext>
              </a:extLst>
            </p:cNvPr>
            <p:cNvGrpSpPr/>
            <p:nvPr/>
          </p:nvGrpSpPr>
          <p:grpSpPr>
            <a:xfrm>
              <a:off x="609600" y="1638300"/>
              <a:ext cx="10210803" cy="8430556"/>
              <a:chOff x="36230" y="1904213"/>
              <a:chExt cx="7682256" cy="505722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DE0DA9B-A588-391B-4F98-07CE87B54304}"/>
                  </a:ext>
                </a:extLst>
              </p:cNvPr>
              <p:cNvGrpSpPr/>
              <p:nvPr/>
            </p:nvGrpSpPr>
            <p:grpSpPr>
              <a:xfrm>
                <a:off x="36230" y="1904213"/>
                <a:ext cx="7682256" cy="5057220"/>
                <a:chOff x="105498" y="1691794"/>
                <a:chExt cx="7682256" cy="4958589"/>
              </a:xfrm>
            </p:grpSpPr>
            <p:grpSp>
              <p:nvGrpSpPr>
                <p:cNvPr id="34" name="Group 2">
                  <a:extLst>
                    <a:ext uri="{FF2B5EF4-FFF2-40B4-BE49-F238E27FC236}">
                      <a16:creationId xmlns:a16="http://schemas.microsoft.com/office/drawing/2014/main" id="{152F27CD-B319-5537-CCF1-5CB0A962507D}"/>
                    </a:ext>
                  </a:extLst>
                </p:cNvPr>
                <p:cNvGrpSpPr/>
                <p:nvPr/>
              </p:nvGrpSpPr>
              <p:grpSpPr>
                <a:xfrm>
                  <a:off x="105498" y="1691794"/>
                  <a:ext cx="7682256" cy="4958589"/>
                  <a:chOff x="-57797" y="-102322"/>
                  <a:chExt cx="1682136" cy="1172924"/>
                </a:xfrm>
              </p:grpSpPr>
              <p:sp>
                <p:nvSpPr>
                  <p:cNvPr id="53" name="Freeform 3">
                    <a:extLst>
                      <a:ext uri="{FF2B5EF4-FFF2-40B4-BE49-F238E27FC236}">
                        <a16:creationId xmlns:a16="http://schemas.microsoft.com/office/drawing/2014/main" id="{AFFC2835-B2B6-8D00-E3F7-A59F43D13605}"/>
                      </a:ext>
                    </a:extLst>
                  </p:cNvPr>
                  <p:cNvSpPr/>
                  <p:nvPr/>
                </p:nvSpPr>
                <p:spPr>
                  <a:xfrm>
                    <a:off x="-57797" y="-102322"/>
                    <a:ext cx="1682136" cy="1172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3906" h="996271">
                        <a:moveTo>
                          <a:pt x="78832" y="0"/>
                        </a:moveTo>
                        <a:lnTo>
                          <a:pt x="1175074" y="0"/>
                        </a:lnTo>
                        <a:cubicBezTo>
                          <a:pt x="1195982" y="0"/>
                          <a:pt x="1216033" y="8306"/>
                          <a:pt x="1230817" y="23089"/>
                        </a:cubicBezTo>
                        <a:cubicBezTo>
                          <a:pt x="1245601" y="37873"/>
                          <a:pt x="1253906" y="57925"/>
                          <a:pt x="1253906" y="78832"/>
                        </a:cubicBezTo>
                        <a:lnTo>
                          <a:pt x="1253906" y="917439"/>
                        </a:lnTo>
                        <a:cubicBezTo>
                          <a:pt x="1253906" y="938347"/>
                          <a:pt x="1245601" y="958398"/>
                          <a:pt x="1230817" y="973182"/>
                        </a:cubicBezTo>
                        <a:cubicBezTo>
                          <a:pt x="1216033" y="987966"/>
                          <a:pt x="1195982" y="996271"/>
                          <a:pt x="1175074" y="996271"/>
                        </a:cubicBezTo>
                        <a:lnTo>
                          <a:pt x="78832" y="996271"/>
                        </a:lnTo>
                        <a:cubicBezTo>
                          <a:pt x="57925" y="996271"/>
                          <a:pt x="37873" y="987966"/>
                          <a:pt x="23089" y="973182"/>
                        </a:cubicBezTo>
                        <a:cubicBezTo>
                          <a:pt x="8306" y="958398"/>
                          <a:pt x="0" y="938347"/>
                          <a:pt x="0" y="917439"/>
                        </a:cubicBezTo>
                        <a:lnTo>
                          <a:pt x="0" y="78832"/>
                        </a:lnTo>
                        <a:cubicBezTo>
                          <a:pt x="0" y="57925"/>
                          <a:pt x="8306" y="37873"/>
                          <a:pt x="23089" y="23089"/>
                        </a:cubicBezTo>
                        <a:cubicBezTo>
                          <a:pt x="37873" y="8306"/>
                          <a:pt x="57925" y="0"/>
                          <a:pt x="7883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</p:sp>
              <p:sp>
                <p:nvSpPr>
                  <p:cNvPr id="56" name="TextBox 4">
                    <a:extLst>
                      <a:ext uri="{FF2B5EF4-FFF2-40B4-BE49-F238E27FC236}">
                        <a16:creationId xmlns:a16="http://schemas.microsoft.com/office/drawing/2014/main" id="{D96B141E-0015-2690-052D-658BDC94CE9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1253906" cy="996271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599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4BC6B8-4F09-C94F-D16E-57E8D9B381F2}"/>
                    </a:ext>
                  </a:extLst>
                </p:cNvPr>
                <p:cNvSpPr txBox="1"/>
                <p:nvPr/>
              </p:nvSpPr>
              <p:spPr>
                <a:xfrm>
                  <a:off x="228389" y="2216276"/>
                  <a:ext cx="7355667" cy="43560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 algn="just">
                    <a:lnSpc>
                      <a:spcPct val="114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Em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en-US" sz="3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[1]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Vào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nhóm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khiển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quan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sát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lặp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tục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Bef>
                      <a:spcPts val="3000"/>
                    </a:spcBef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[2] </a:t>
                  </a:r>
                  <a:r>
                    <a:rPr lang="vi-VN" sz="3800" dirty="0"/>
                    <a:t>Sử dụng lệnh này thay thế lệnh lặp trong chương trình ở hình 21.1 để được chương trình như hình 21.2;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[3] </a:t>
                  </a:r>
                  <a:r>
                    <a:rPr lang="vi-VN" sz="3800" dirty="0"/>
                    <a:t>Chạy thử chương trình;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[4] </a:t>
                  </a:r>
                  <a:r>
                    <a:rPr lang="vi-VN" sz="3800" dirty="0"/>
                    <a:t>Quan sát và nhận xét kết quả.</a:t>
                  </a:r>
                  <a:endParaRPr lang="en-US" sz="3800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9302929-FC07-6121-31F2-017D323BCF2A}"/>
                    </a:ext>
                  </a:extLst>
                </p:cNvPr>
                <p:cNvSpPr txBox="1"/>
                <p:nvPr/>
              </p:nvSpPr>
              <p:spPr>
                <a:xfrm>
                  <a:off x="2237540" y="1776661"/>
                  <a:ext cx="3337365" cy="407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8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CẶP</a:t>
                  </a: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B44D61A-9945-F504-A54F-4CA94BC863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8580" t="7818" r="11285" b="10861"/>
              <a:stretch/>
            </p:blipFill>
            <p:spPr>
              <a:xfrm>
                <a:off x="6494131" y="2024900"/>
                <a:ext cx="996855" cy="736298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486BAC-66F6-883C-0DE8-05F8B647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11432" y="4510891"/>
              <a:ext cx="6714448" cy="1876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386193" y="1812018"/>
            <a:ext cx="14036573" cy="7246690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70227" y="1333500"/>
            <a:ext cx="14036573" cy="7187452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2659113" y="2311057"/>
            <a:ext cx="13358660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dirty="0"/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65C41-BD99-02A1-7AC5-D8DD836C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894" y="5291584"/>
            <a:ext cx="8976244" cy="273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8446-58F7-AFEA-2D6B-EC90ED734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4658" y="1972961"/>
            <a:ext cx="6753830" cy="72091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854208"/>
            <a:ext cx="9134330" cy="8089892"/>
            <a:chOff x="564408" y="1854208"/>
            <a:chExt cx="9134330" cy="80898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089892"/>
              <a:chOff x="564408" y="1854208"/>
              <a:chExt cx="9134330" cy="80898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08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này 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2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4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4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6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12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28AD-D9B6-71C1-B246-28B7D4BA4AC2}"/>
              </a:ext>
            </a:extLst>
          </p:cNvPr>
          <p:cNvGrpSpPr/>
          <p:nvPr/>
        </p:nvGrpSpPr>
        <p:grpSpPr>
          <a:xfrm>
            <a:off x="13793242" y="1999270"/>
            <a:ext cx="2862350" cy="3009736"/>
            <a:chOff x="8459808" y="883000"/>
            <a:chExt cx="1907276" cy="21920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EDEAE-0247-C6AF-3D9E-6E69C781AF7F}"/>
                </a:ext>
              </a:extLst>
            </p:cNvPr>
            <p:cNvSpPr/>
            <p:nvPr/>
          </p:nvSpPr>
          <p:spPr>
            <a:xfrm rot="5600923">
              <a:off x="8432922" y="2066569"/>
              <a:ext cx="1828748" cy="188234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Pentagon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62382932-A121-D05E-D45F-3E285636B36C}"/>
                </a:ext>
              </a:extLst>
            </p:cNvPr>
            <p:cNvSpPr/>
            <p:nvPr/>
          </p:nvSpPr>
          <p:spPr>
            <a:xfrm rot="586976" flipH="1">
              <a:off x="8459808" y="1384720"/>
              <a:ext cx="1733204" cy="674636"/>
            </a:xfrm>
            <a:prstGeom prst="homePlat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D40CA86F-0E96-20A6-FFD9-7CD3A53E50FF}"/>
                </a:ext>
              </a:extLst>
            </p:cNvPr>
            <p:cNvSpPr/>
            <p:nvPr/>
          </p:nvSpPr>
          <p:spPr>
            <a:xfrm>
              <a:off x="9307967" y="1450461"/>
              <a:ext cx="115805" cy="115805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A5725A-DF33-AAEA-7AF7-797989B8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0" y="883000"/>
              <a:ext cx="583484" cy="576482"/>
            </a:xfrm>
            <a:prstGeom prst="rect">
              <a:avLst/>
            </a:prstGeom>
          </p:spPr>
        </p:pic>
        <p:pic>
          <p:nvPicPr>
            <p:cNvPr id="37" name="Picture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160A2A9-5D8E-7539-B5AD-511DE0D6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06963" y="1053375"/>
              <a:ext cx="660121" cy="6323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156465" cy="2138896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503629"/>
            <a:ext cx="10368838" cy="151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Chỉ ra lệnh lặp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trong các lệnh sau: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999" y="384988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22367" y="2927996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7303022" y="3891359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728607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4916" y="5953110"/>
            <a:ext cx="4294284" cy="24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486</Words>
  <Application>Microsoft Office PowerPoint</Application>
  <PresentationFormat>Custom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Wingdings</vt:lpstr>
      <vt:lpstr>Tahoma</vt:lpstr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dc:creator>MAYCHU</dc:creator>
  <cp:lastModifiedBy>MinhThangPC.VN</cp:lastModifiedBy>
  <cp:revision>31</cp:revision>
  <dcterms:created xsi:type="dcterms:W3CDTF">2006-08-16T00:00:00Z</dcterms:created>
  <dcterms:modified xsi:type="dcterms:W3CDTF">2025-02-18T04:56:28Z</dcterms:modified>
  <dc:identifier>DAGFMJeesk0</dc:identifier>
</cp:coreProperties>
</file>