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5" r:id="rId2"/>
    <p:sldId id="257" r:id="rId3"/>
    <p:sldId id="306" r:id="rId4"/>
    <p:sldId id="301" r:id="rId5"/>
    <p:sldId id="344" r:id="rId6"/>
    <p:sldId id="341" r:id="rId7"/>
    <p:sldId id="343" r:id="rId8"/>
    <p:sldId id="32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CC"/>
    <a:srgbClr val="FDF1E9"/>
    <a:srgbClr val="FEF8F4"/>
    <a:srgbClr val="3333CC"/>
    <a:srgbClr val="FF00FF"/>
    <a:srgbClr val="FF0066"/>
    <a:srgbClr val="FCEBE0"/>
    <a:srgbClr val="FFCC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41" autoAdjust="0"/>
  </p:normalViewPr>
  <p:slideViewPr>
    <p:cSldViewPr snapToGrid="0">
      <p:cViewPr varScale="1">
        <p:scale>
          <a:sx n="66" d="100"/>
          <a:sy n="66" d="100"/>
        </p:scale>
        <p:origin x="8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FDAF-DB12-46F2-B20F-3E2A0C7F79CF}" type="datetimeFigureOut">
              <a:rPr lang="vi-VN" smtClean="0"/>
              <a:t>22/09/2025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18E0A-BAFF-48B1-860B-4A2B47ABF0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15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f5b4b57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f5b4b57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f5b4b5741_0_0"/>
          <p:cNvSpPr txBox="1">
            <a:spLocks noGrp="1"/>
          </p:cNvSpPr>
          <p:nvPr>
            <p:ph type="title"/>
          </p:nvPr>
        </p:nvSpPr>
        <p:spPr>
          <a:xfrm>
            <a:off x="838200" y="25161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TIN HỌC 4 – TUẦN 9</a:t>
            </a:r>
            <a:endParaRPr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C15488D0-A8E5-43B2-9DED-52C1DC151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985" y="1053202"/>
            <a:ext cx="81291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966DE-5D96-4797-811A-85F60C039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56" y="667446"/>
            <a:ext cx="1848729" cy="18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9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41756" y="2838170"/>
            <a:ext cx="898356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TÌM KIẾM THÔNG TIN TRÊN INTERNET</a:t>
            </a:r>
            <a:endParaRPr lang="vi-VN" sz="50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01677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9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5" y="477460"/>
            <a:ext cx="10763503" cy="5258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428801" y="5750948"/>
            <a:ext cx="8983562" cy="7295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VỊNH HẠ LONG</a:t>
            </a:r>
            <a:endParaRPr lang="vi-VN" sz="38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62166" y="426520"/>
            <a:ext cx="10550463" cy="597578"/>
            <a:chOff x="490183" y="1406913"/>
            <a:chExt cx="10550463" cy="597578"/>
          </a:xfrm>
        </p:grpSpPr>
        <p:grpSp>
          <p:nvGrpSpPr>
            <p:cNvPr id="10" name="Group 9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55834" y="1406913"/>
              <a:ext cx="1008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34448" y="1287317"/>
            <a:ext cx="9125397" cy="5145566"/>
            <a:chOff x="1434448" y="1257821"/>
            <a:chExt cx="9125397" cy="5145566"/>
          </a:xfrm>
        </p:grpSpPr>
        <p:grpSp>
          <p:nvGrpSpPr>
            <p:cNvPr id="15" name="Group 14"/>
            <p:cNvGrpSpPr/>
            <p:nvPr/>
          </p:nvGrpSpPr>
          <p:grpSpPr>
            <a:xfrm>
              <a:off x="1434448" y="1257821"/>
              <a:ext cx="9125397" cy="5145566"/>
              <a:chOff x="163158" y="859292"/>
              <a:chExt cx="6553200" cy="4134699"/>
            </a:xfrm>
          </p:grpSpPr>
          <p:sp>
            <p:nvSpPr>
              <p:cNvPr id="16" name="矩形 76"/>
              <p:cNvSpPr/>
              <p:nvPr/>
            </p:nvSpPr>
            <p:spPr>
              <a:xfrm>
                <a:off x="163158" y="1084592"/>
                <a:ext cx="6553200" cy="3871768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621137" y="1556078"/>
                <a:ext cx="5921866" cy="853921"/>
                <a:chOff x="3733798" y="1907953"/>
                <a:chExt cx="9089547" cy="1107347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3733798" y="1907953"/>
                  <a:ext cx="9089547" cy="1087990"/>
                </a:xfrm>
                <a:prstGeom prst="roundRect">
                  <a:avLst/>
                </a:prstGeom>
                <a:solidFill>
                  <a:srgbClr val="CC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616350" y="1956960"/>
                  <a:ext cx="8042621" cy="105834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Nhắc lại các bước tìm kiếm thông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tin trên Internet; </a:t>
                  </a:r>
                  <a:endPara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650501" y="2608093"/>
                <a:ext cx="6003826" cy="925306"/>
                <a:chOff x="3733796" y="1879965"/>
                <a:chExt cx="11199444" cy="1598099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3733796" y="1879965"/>
                  <a:ext cx="10991781" cy="1598099"/>
                </a:xfrm>
                <a:prstGeom prst="roundRect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51589" y="2212736"/>
                  <a:ext cx="10181651" cy="858541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Xác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từ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khoá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tìm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kiếm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; </a:t>
                  </a: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644434" y="3756412"/>
                <a:ext cx="5898568" cy="1237579"/>
                <a:chOff x="3275023" y="1879965"/>
                <a:chExt cx="11003098" cy="2137428"/>
              </a:xfrm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3275023" y="1879965"/>
                  <a:ext cx="11003098" cy="1625357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244866" y="1967148"/>
                  <a:ext cx="9993421" cy="2050245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Thực hiện các bước tìm kiếm thông</a:t>
                  </a:r>
                  <a:r>
                    <a:rPr lang="en-US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3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tin với từ khoá đã xác định. </a:t>
                  </a:r>
                  <a:br>
                    <a:rPr lang="vi-VN" sz="3000" dirty="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endParaRPr lang="en-US" sz="30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97588D94-5857-2419-4696-28CAC447AA2C}"/>
                  </a:ext>
                </a:extLst>
              </p:cNvPr>
              <p:cNvSpPr/>
              <p:nvPr/>
            </p:nvSpPr>
            <p:spPr>
              <a:xfrm>
                <a:off x="1564415" y="859292"/>
                <a:ext cx="3753899" cy="484709"/>
              </a:xfrm>
              <a:prstGeom prst="roundRect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r>
                  <a:rPr lang="en-US" sz="3200" b="1" dirty="0" err="1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Em</a:t>
                </a:r>
                <a:r>
                  <a:rPr lang="en-US" sz="3200" b="1" dirty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cùng</a:t>
                </a:r>
                <a:r>
                  <a:rPr lang="en-US" sz="3200" b="1" dirty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bạn</a:t>
                </a:r>
                <a:r>
                  <a:rPr lang="en-US" sz="3200" b="1" dirty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thực</a:t>
                </a:r>
                <a:r>
                  <a:rPr lang="en-US" sz="3200" b="1" dirty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hiện</a:t>
                </a:r>
                <a:endParaRPr lang="en-US" sz="3200" b="1" dirty="0">
                  <a:solidFill>
                    <a:schemeClr val="bg1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899" t="5872" r="4930" b="7275"/>
            <a:stretch/>
          </p:blipFill>
          <p:spPr>
            <a:xfrm>
              <a:off x="1799299" y="2197511"/>
              <a:ext cx="939676" cy="8910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44647" y="3534339"/>
              <a:ext cx="926790" cy="912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04460" y="4950968"/>
              <a:ext cx="1012196" cy="9778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2166" y="426520"/>
            <a:ext cx="10550463" cy="597578"/>
            <a:chOff x="490183" y="1406913"/>
            <a:chExt cx="10550463" cy="597578"/>
          </a:xfrm>
        </p:grpSpPr>
        <p:grpSp>
          <p:nvGrpSpPr>
            <p:cNvPr id="5" name="Group 4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55834" y="1406913"/>
              <a:ext cx="1008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856"/>
          <a:stretch/>
        </p:blipFill>
        <p:spPr>
          <a:xfrm>
            <a:off x="5751997" y="1899316"/>
            <a:ext cx="6356427" cy="3646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442452" y="1740654"/>
            <a:ext cx="5147315" cy="4051889"/>
            <a:chOff x="442452" y="1740654"/>
            <a:chExt cx="5147315" cy="4051889"/>
          </a:xfrm>
        </p:grpSpPr>
        <p:sp>
          <p:nvSpPr>
            <p:cNvPr id="10" name="Rounded Rectangle 9"/>
            <p:cNvSpPr/>
            <p:nvPr/>
          </p:nvSpPr>
          <p:spPr>
            <a:xfrm>
              <a:off x="442452" y="1740654"/>
              <a:ext cx="5147315" cy="4051889"/>
            </a:xfrm>
            <a:prstGeom prst="roundRect">
              <a:avLst/>
            </a:prstGeom>
            <a:solidFill>
              <a:srgbClr val="FDF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/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Long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web </a:t>
              </a:r>
              <a:r>
                <a:rPr lang="en-US" sz="3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466" y="1768862"/>
              <a:ext cx="1309286" cy="1249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2166" y="426520"/>
            <a:ext cx="10550463" cy="597578"/>
            <a:chOff x="490183" y="1406913"/>
            <a:chExt cx="10550463" cy="597578"/>
          </a:xfrm>
        </p:grpSpPr>
        <p:grpSp>
          <p:nvGrpSpPr>
            <p:cNvPr id="7" name="Group 6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55834" y="1406913"/>
              <a:ext cx="10084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90097" y="1298517"/>
            <a:ext cx="9718815" cy="5344610"/>
            <a:chOff x="1190097" y="1298517"/>
            <a:chExt cx="9718815" cy="5344610"/>
          </a:xfrm>
        </p:grpSpPr>
        <p:sp>
          <p:nvSpPr>
            <p:cNvPr id="13" name="Cloud Callout 12"/>
            <p:cNvSpPr/>
            <p:nvPr/>
          </p:nvSpPr>
          <p:spPr>
            <a:xfrm rot="209852">
              <a:off x="1802039" y="1298517"/>
              <a:ext cx="9106873" cy="3613705"/>
            </a:xfrm>
            <a:prstGeom prst="cloudCallout">
              <a:avLst>
                <a:gd name="adj1" fmla="val -41259"/>
                <a:gd name="adj2" fmla="val 6583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111" l="4297" r="100000"/>
                      </a14:imgEffect>
                    </a14:imgLayer>
                  </a14:imgProps>
                </a:ext>
              </a:extLst>
            </a:blip>
            <a:srcRect l="10754" b="8545"/>
            <a:stretch/>
          </p:blipFill>
          <p:spPr>
            <a:xfrm>
              <a:off x="1190097" y="4506065"/>
              <a:ext cx="1525808" cy="213706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790338" y="1946897"/>
              <a:ext cx="7017344" cy="208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Long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niềm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hào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3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62166" y="426520"/>
            <a:ext cx="9936513" cy="597578"/>
            <a:chOff x="490183" y="1406913"/>
            <a:chExt cx="9936513" cy="597578"/>
          </a:xfrm>
        </p:grpSpPr>
        <p:grpSp>
          <p:nvGrpSpPr>
            <p:cNvPr id="9" name="Group 8"/>
            <p:cNvGrpSpPr/>
            <p:nvPr/>
          </p:nvGrpSpPr>
          <p:grpSpPr>
            <a:xfrm>
              <a:off x="490183" y="1419716"/>
              <a:ext cx="483547" cy="584775"/>
              <a:chOff x="882945" y="1419656"/>
              <a:chExt cx="483547" cy="58477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882945" y="1455299"/>
                <a:ext cx="483547" cy="487881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02354" y="1419656"/>
                <a:ext cx="3244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955834" y="1406913"/>
              <a:ext cx="9470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Long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7925" y="1345847"/>
            <a:ext cx="11149781" cy="5040205"/>
            <a:chOff x="707925" y="1345847"/>
            <a:chExt cx="11149781" cy="5040205"/>
          </a:xfrm>
        </p:grpSpPr>
        <p:grpSp>
          <p:nvGrpSpPr>
            <p:cNvPr id="13" name="Group 12"/>
            <p:cNvGrpSpPr/>
            <p:nvPr/>
          </p:nvGrpSpPr>
          <p:grpSpPr>
            <a:xfrm>
              <a:off x="707925" y="1345847"/>
              <a:ext cx="11149781" cy="5040205"/>
              <a:chOff x="707925" y="1316351"/>
              <a:chExt cx="11149781" cy="504020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07925" y="1316351"/>
                <a:ext cx="11149781" cy="5040205"/>
                <a:chOff x="-358579" y="906325"/>
                <a:chExt cx="8006966" cy="4050035"/>
              </a:xfrm>
            </p:grpSpPr>
            <p:sp>
              <p:nvSpPr>
                <p:cNvPr id="18" name="矩形 76"/>
                <p:cNvSpPr/>
                <p:nvPr/>
              </p:nvSpPr>
              <p:spPr>
                <a:xfrm>
                  <a:off x="-358579" y="1084592"/>
                  <a:ext cx="8006966" cy="3871768"/>
                </a:xfrm>
                <a:prstGeom prst="round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lIns="136083" tIns="68040" rIns="136083" bIns="6804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ea"/>
                    <a:sym typeface="+mn-lt"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213349" y="1899757"/>
                  <a:ext cx="7297353" cy="951407"/>
                  <a:chOff x="3107883" y="2353625"/>
                  <a:chExt cx="11200798" cy="1233765"/>
                </a:xfrm>
              </p:grpSpPr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107883" y="2353625"/>
                    <a:ext cx="11103260" cy="1233765"/>
                  </a:xfrm>
                  <a:prstGeom prst="roundRect">
                    <a:avLst/>
                  </a:prstGeom>
                  <a:solidFill>
                    <a:srgbClr val="CC00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3758144" y="2673231"/>
                    <a:ext cx="10550537" cy="609348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a.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Tìm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kiếm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hình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ảnh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Vịnh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Hạ</a:t>
                    </a:r>
                    <a:r>
                      <a: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Long </a:t>
                    </a:r>
                    <a:r>
                      <a:rPr lang="en-US" sz="320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trên</a:t>
                    </a:r>
                    <a:r>
                      <a: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Internet. </a:t>
                    </a:r>
                    <a:endParaRPr lang="en-US" sz="3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246009" y="3383902"/>
                  <a:ext cx="7201147" cy="925308"/>
                  <a:chOff x="2979265" y="3219861"/>
                  <a:chExt cx="13432909" cy="1598099"/>
                </a:xfrm>
              </p:grpSpPr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2979265" y="3219861"/>
                    <a:ext cx="13432909" cy="1598099"/>
                  </a:xfrm>
                  <a:prstGeom prst="roundRect">
                    <a:avLst/>
                  </a:prstGeom>
                  <a:solidFill>
                    <a:srgbClr val="3333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3708606" y="3270763"/>
                    <a:ext cx="12703568" cy="1494969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</a:bodyPr>
                  <a:lstStyle/>
                  <a:p>
                    <a:pPr marL="457200" indent="-457200"/>
                    <a:r>
                      <a:rPr lang="vi-VN" sz="3200" dirty="0">
                        <a:solidFill>
                          <a:schemeClr val="bg1"/>
                        </a:solidFill>
                      </a:rPr>
                      <a:t>b. Lưu hình ảnh Vịnh Hạ Long mà em lựa chọn vào thư</a:t>
                    </a:r>
                    <a:r>
                      <a:rPr lang="en-US" sz="32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vi-VN" sz="3200" dirty="0">
                        <a:solidFill>
                          <a:schemeClr val="bg1"/>
                        </a:solidFill>
                      </a:rPr>
                      <a:t>mục của em với tên </a:t>
                    </a:r>
                    <a:r>
                      <a:rPr lang="vi-VN" sz="3200" b="1" dirty="0">
                        <a:solidFill>
                          <a:schemeClr val="bg1"/>
                        </a:solidFill>
                      </a:rPr>
                      <a:t>Vinh-Ha-Long</a:t>
                    </a:r>
                    <a:r>
                      <a:rPr lang="vi-VN" sz="3200" dirty="0">
                        <a:solidFill>
                          <a:schemeClr val="bg1"/>
                        </a:solidFill>
                      </a:rPr>
                      <a:t>. </a:t>
                    </a:r>
                    <a:endParaRPr lang="en-US" sz="30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97588D94-5857-2419-4696-28CAC447AA2C}"/>
                    </a:ext>
                  </a:extLst>
                </p:cNvPr>
                <p:cNvSpPr/>
                <p:nvPr/>
              </p:nvSpPr>
              <p:spPr>
                <a:xfrm>
                  <a:off x="1767954" y="906325"/>
                  <a:ext cx="3753899" cy="484709"/>
                </a:xfrm>
                <a:prstGeom prst="roundRect">
                  <a:avLst/>
                </a:prstGeom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/>
                  <a:r>
                    <a:rPr lang="en-US" sz="3200" b="1" dirty="0" err="1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Em</a:t>
                  </a:r>
                  <a:r>
                    <a:rPr lang="en-US" sz="3200" b="1" dirty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cùng</a:t>
                  </a:r>
                  <a:r>
                    <a:rPr lang="en-US" sz="3200" b="1" dirty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bạn</a:t>
                  </a:r>
                  <a:r>
                    <a:rPr lang="en-US" sz="3200" b="1" dirty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thực</a:t>
                  </a:r>
                  <a:r>
                    <a:rPr lang="en-US" sz="3200" b="1" dirty="0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bg1"/>
                      </a:solidFill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</a:rPr>
                    <a:t>hiện</a:t>
                  </a:r>
                  <a:endParaRPr lang="en-US" sz="3200" b="1" dirty="0">
                    <a:solidFill>
                      <a:schemeClr val="bg1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/>
              <a:srcRect l="4899" t="5872" r="4930" b="7275"/>
              <a:stretch/>
            </p:blipFill>
            <p:spPr>
              <a:xfrm>
                <a:off x="959358" y="2626759"/>
                <a:ext cx="1058763" cy="96907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6038" y="4495327"/>
              <a:ext cx="1012083" cy="10037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357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433" y="2507226"/>
            <a:ext cx="6801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 !</a:t>
            </a: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086&quot;&gt;&lt;/object&gt;&lt;object type=&quot;2&quot; unique_id=&quot;10087&quot;&gt;&lt;object type=&quot;3&quot; unique_id=&quot;10088&quot;&gt;&lt;property id=&quot;20148&quot; value=&quot;5&quot;/&gt;&lt;property id=&quot;20300&quot; value=&quot;Slide 1 - &amp;quot;TIN HỌC 4 – TUẦN 9&amp;quot;&quot;/&gt;&lt;property id=&quot;20307&quot; value=&quot;345&quot;/&gt;&lt;/object&gt;&lt;object type=&quot;3&quot; unique_id=&quot;10089&quot;&gt;&lt;property id=&quot;20148&quot; value=&quot;5&quot;/&gt;&lt;property id=&quot;20300&quot; value=&quot;Slide 2&quot;/&gt;&lt;property id=&quot;20307&quot; value=&quot;257&quot;/&gt;&lt;/object&gt;&lt;object type=&quot;3&quot; unique_id=&quot;10090&quot;&gt;&lt;property id=&quot;20148&quot; value=&quot;5&quot;/&gt;&lt;property id=&quot;20300&quot; value=&quot;Slide 3&quot;/&gt;&lt;property id=&quot;20307&quot; value=&quot;306&quot;/&gt;&lt;/object&gt;&lt;object type=&quot;3&quot; unique_id=&quot;10091&quot;&gt;&lt;property id=&quot;20148&quot; value=&quot;5&quot;/&gt;&lt;property id=&quot;20300&quot; value=&quot;Slide 4&quot;/&gt;&lt;property id=&quot;20307&quot; value=&quot;301&quot;/&gt;&lt;/object&gt;&lt;object type=&quot;3&quot; unique_id=&quot;10092&quot;&gt;&lt;property id=&quot;20148&quot; value=&quot;5&quot;/&gt;&lt;property id=&quot;20300&quot; value=&quot;Slide 5&quot;/&gt;&lt;property id=&quot;20307&quot; value=&quot;344&quot;/&gt;&lt;/object&gt;&lt;object type=&quot;3&quot; unique_id=&quot;10093&quot;&gt;&lt;property id=&quot;20148&quot; value=&quot;5&quot;/&gt;&lt;property id=&quot;20300&quot; value=&quot;Slide 6&quot;/&gt;&lt;property id=&quot;20307&quot; value=&quot;341&quot;/&gt;&lt;/object&gt;&lt;object type=&quot;3&quot; unique_id=&quot;10094&quot;&gt;&lt;property id=&quot;20148&quot; value=&quot;5&quot;/&gt;&lt;property id=&quot;20300&quot; value=&quot;Slide 7&quot;/&gt;&lt;property id=&quot;20307&quot; value=&quot;343&quot;/&gt;&lt;/object&gt;&lt;object type=&quot;3&quot; unique_id=&quot;10095&quot;&gt;&lt;property id=&quot;20148&quot; value=&quot;5&quot;/&gt;&lt;property id=&quot;20300&quot; value=&quot;Slide 8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220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Tahoma</vt:lpstr>
      <vt:lpstr>Times New Roman</vt:lpstr>
      <vt:lpstr>Office Theme</vt:lpstr>
      <vt:lpstr>TIN HỌC 4 – TUẦN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Personal</cp:lastModifiedBy>
  <cp:revision>442</cp:revision>
  <dcterms:created xsi:type="dcterms:W3CDTF">2022-01-27T15:18:21Z</dcterms:created>
  <dcterms:modified xsi:type="dcterms:W3CDTF">2025-09-22T04:46:44Z</dcterms:modified>
</cp:coreProperties>
</file>