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78"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embeddedFontLst>
    <p:embeddedFont>
      <p:font typeface="SimSun" panose="02010600030101010101" pitchFamily="2" charset="-122"/>
      <p:regular r:id="rId25"/>
    </p:embeddedFont>
    <p:embeddedFont>
      <p:font typeface="Calibri" panose="020F0502020204030204" pitchFamily="34" charset="0"/>
      <p:regular r:id="rId26"/>
      <p:bold r:id="rId27"/>
      <p:italic r:id="rId28"/>
      <p:boldItalic r:id="rId29"/>
    </p:embeddedFont>
    <p:embeddedFont>
      <p:font typeface="Federo" panose="020B0604020202020204" charset="0"/>
      <p:regular r:id="rId30"/>
    </p:embeddedFont>
    <p:embeddedFont>
      <p:font typeface="Garamond" panose="02020404030301010803" pitchFamily="18" charset="0"/>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H1VA+BNVIci9/aEc4Xx+Jno3A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454f8c2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2454f8c2f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1" name="Google Shape;4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3" name="Google Shape;4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1" name="Google Shape;4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0" name="Google Shape;4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9" name="Google Shape;49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8" name="Google Shape;5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7" name="Google Shape;5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9" name="Google Shape;5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5" name="Google Shape;3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2" name="Google Shape;4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7"/>
        <p:cNvGrpSpPr/>
        <p:nvPr/>
      </p:nvGrpSpPr>
      <p:grpSpPr>
        <a:xfrm>
          <a:off x="0" y="0"/>
          <a:ext cx="0" cy="0"/>
          <a:chOff x="0" y="0"/>
          <a:chExt cx="0" cy="0"/>
        </a:xfrm>
      </p:grpSpPr>
      <p:sp>
        <p:nvSpPr>
          <p:cNvPr id="78" name="Google Shape;78;p35"/>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0" name="Google Shape;80;p35"/>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1" name="Google Shape;81;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6"/>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87" name="Google Shape;87;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90" name="Google Shape;90;p36"/>
          <p:cNvCxnSpPr/>
          <p:nvPr/>
        </p:nvCxnSpPr>
        <p:spPr>
          <a:xfrm>
            <a:off x="1396169" y="4140199"/>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37"/>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7"/>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94" name="Google Shape;94;p37"/>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5" name="Google Shape;95;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37"/>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99" name="Google Shape;99;p37"/>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00" name="Google Shape;100;p37"/>
          <p:cNvCxnSpPr/>
          <p:nvPr/>
        </p:nvCxnSpPr>
        <p:spPr>
          <a:xfrm>
            <a:off x="1396169" y="4140199"/>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sp>
        <p:nvSpPr>
          <p:cNvPr id="102" name="Google Shape;102;p38"/>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8"/>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4" name="Google Shape;104;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39"/>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9"/>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0" name="Google Shape;110;p39"/>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1" name="Google Shape;111;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39"/>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5" name="Google Shape;115;p39"/>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16" name="Google Shape;116;p39"/>
          <p:cNvCxnSpPr/>
          <p:nvPr/>
        </p:nvCxnSpPr>
        <p:spPr>
          <a:xfrm>
            <a:off x="1396169" y="3429000"/>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7"/>
        <p:cNvGrpSpPr/>
        <p:nvPr/>
      </p:nvGrpSpPr>
      <p:grpSpPr>
        <a:xfrm>
          <a:off x="0" y="0"/>
          <a:ext cx="0" cy="0"/>
          <a:chOff x="0" y="0"/>
          <a:chExt cx="0" cy="0"/>
        </a:xfrm>
      </p:grpSpPr>
      <p:sp>
        <p:nvSpPr>
          <p:cNvPr id="118" name="Google Shape;118;p40"/>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0"/>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0" name="Google Shape;120;p40"/>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1" name="Google Shape;121;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24" name="Google Shape;124;p40"/>
          <p:cNvCxnSpPr/>
          <p:nvPr/>
        </p:nvCxnSpPr>
        <p:spPr>
          <a:xfrm>
            <a:off x="1396169" y="3429000"/>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4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1"/>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28" name="Google Shape;128;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41"/>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42"/>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2"/>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5" name="Google Shape;135;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8" name="Google Shape;138;p42"/>
          <p:cNvCxnSpPr/>
          <p:nvPr/>
        </p:nvCxnSpPr>
        <p:spPr>
          <a:xfrm>
            <a:off x="8863890" y="990600"/>
            <a:ext cx="0" cy="487680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9"/>
        <p:cNvGrpSpPr/>
        <p:nvPr/>
      </p:nvGrpSpPr>
      <p:grpSpPr>
        <a:xfrm>
          <a:off x="0" y="0"/>
          <a:ext cx="0" cy="0"/>
          <a:chOff x="0" y="0"/>
          <a:chExt cx="0" cy="0"/>
        </a:xfrm>
      </p:grpSpPr>
      <p:sp>
        <p:nvSpPr>
          <p:cNvPr id="150" name="Google Shape;150;p4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2" name="Google Shape;15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7" descr="HD-PanelTitle-GrommetsCombine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8" name="Google Shape;18;p27"/>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0" name="Google Shape;20;p27"/>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27"/>
          <p:cNvCxnSpPr/>
          <p:nvPr/>
        </p:nvCxnSpPr>
        <p:spPr>
          <a:xfrm>
            <a:off x="2692399" y="3522131"/>
            <a:ext cx="681566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1"/>
        <p:cNvGrpSpPr/>
        <p:nvPr/>
      </p:nvGrpSpPr>
      <p:grpSpPr>
        <a:xfrm>
          <a:off x="0" y="0"/>
          <a:ext cx="0" cy="0"/>
          <a:chOff x="0" y="0"/>
          <a:chExt cx="0" cy="0"/>
        </a:xfrm>
      </p:grpSpPr>
      <p:sp>
        <p:nvSpPr>
          <p:cNvPr id="162" name="Google Shape;162;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4" name="Google Shape;16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7"/>
        <p:cNvGrpSpPr/>
        <p:nvPr/>
      </p:nvGrpSpPr>
      <p:grpSpPr>
        <a:xfrm>
          <a:off x="0" y="0"/>
          <a:ext cx="0" cy="0"/>
          <a:chOff x="0" y="0"/>
          <a:chExt cx="0" cy="0"/>
        </a:xfrm>
      </p:grpSpPr>
      <p:sp>
        <p:nvSpPr>
          <p:cNvPr id="168" name="Google Shape;16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4"/>
        <p:cNvGrpSpPr/>
        <p:nvPr/>
      </p:nvGrpSpPr>
      <p:grpSpPr>
        <a:xfrm>
          <a:off x="0" y="0"/>
          <a:ext cx="0" cy="0"/>
          <a:chOff x="0" y="0"/>
          <a:chExt cx="0" cy="0"/>
        </a:xfrm>
      </p:grpSpPr>
      <p:sp>
        <p:nvSpPr>
          <p:cNvPr id="175" name="Google Shape;175;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 name="Google Shape;177;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9" name="Google Shape;179;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8"/>
        <p:cNvGrpSpPr/>
        <p:nvPr/>
      </p:nvGrpSpPr>
      <p:grpSpPr>
        <a:xfrm>
          <a:off x="0" y="0"/>
          <a:ext cx="0" cy="0"/>
          <a:chOff x="0" y="0"/>
          <a:chExt cx="0" cy="0"/>
        </a:xfrm>
      </p:grpSpPr>
      <p:sp>
        <p:nvSpPr>
          <p:cNvPr id="189" name="Google Shape;18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1" name="Google Shape;19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2" name="Google Shape;19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5"/>
        <p:cNvGrpSpPr/>
        <p:nvPr/>
      </p:nvGrpSpPr>
      <p:grpSpPr>
        <a:xfrm>
          <a:off x="0" y="0"/>
          <a:ext cx="0" cy="0"/>
          <a:chOff x="0" y="0"/>
          <a:chExt cx="0" cy="0"/>
        </a:xfrm>
      </p:grpSpPr>
      <p:sp>
        <p:nvSpPr>
          <p:cNvPr id="196" name="Google Shape;19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50"/>
          <p:cNvSpPr>
            <a:spLocks noGrp="1"/>
          </p:cNvSpPr>
          <p:nvPr>
            <p:ph type="pic" idx="2"/>
          </p:nvPr>
        </p:nvSpPr>
        <p:spPr>
          <a:xfrm>
            <a:off x="5183188" y="987425"/>
            <a:ext cx="6172200" cy="4873625"/>
          </a:xfrm>
          <a:prstGeom prst="rect">
            <a:avLst/>
          </a:prstGeom>
          <a:noFill/>
          <a:ln>
            <a:noFill/>
          </a:ln>
        </p:spPr>
      </p:sp>
      <p:sp>
        <p:nvSpPr>
          <p:cNvPr id="198" name="Google Shape;19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9" name="Google Shape;19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2"/>
        <p:cNvGrpSpPr/>
        <p:nvPr/>
      </p:nvGrpSpPr>
      <p:grpSpPr>
        <a:xfrm>
          <a:off x="0" y="0"/>
          <a:ext cx="0" cy="0"/>
          <a:chOff x="0" y="0"/>
          <a:chExt cx="0" cy="0"/>
        </a:xfrm>
      </p:grpSpPr>
      <p:sp>
        <p:nvSpPr>
          <p:cNvPr id="203" name="Google Shape;20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8"/>
        <p:cNvGrpSpPr/>
        <p:nvPr/>
      </p:nvGrpSpPr>
      <p:grpSpPr>
        <a:xfrm>
          <a:off x="0" y="0"/>
          <a:ext cx="0" cy="0"/>
          <a:chOff x="0" y="0"/>
          <a:chExt cx="0" cy="0"/>
        </a:xfrm>
      </p:grpSpPr>
      <p:sp>
        <p:nvSpPr>
          <p:cNvPr id="209" name="Google Shape;209;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0"/>
        <p:cNvGrpSpPr/>
        <p:nvPr/>
      </p:nvGrpSpPr>
      <p:grpSpPr>
        <a:xfrm>
          <a:off x="0" y="0"/>
          <a:ext cx="0" cy="0"/>
          <a:chOff x="0" y="0"/>
          <a:chExt cx="0" cy="0"/>
        </a:xfrm>
      </p:grpSpPr>
      <p:sp>
        <p:nvSpPr>
          <p:cNvPr id="221" name="Google Shape;221;p2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3" name="Google Shape;223;p2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cxnSp>
        <p:nvCxnSpPr>
          <p:cNvPr id="25" name="Google Shape;25;p28"/>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
        <p:nvSpPr>
          <p:cNvPr id="26" name="Google Shape;26;p2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28" name="Google Shape;28;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2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2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2"/>
        <p:cNvGrpSpPr/>
        <p:nvPr/>
      </p:nvGrpSpPr>
      <p:grpSpPr>
        <a:xfrm>
          <a:off x="0" y="0"/>
          <a:ext cx="0" cy="0"/>
          <a:chOff x="0" y="0"/>
          <a:chExt cx="0" cy="0"/>
        </a:xfrm>
      </p:grpSpPr>
      <p:sp>
        <p:nvSpPr>
          <p:cNvPr id="233" name="Google Shape;233;p53"/>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53"/>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5" name="Google Shape;235;p5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5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5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8"/>
        <p:cNvGrpSpPr/>
        <p:nvPr/>
      </p:nvGrpSpPr>
      <p:grpSpPr>
        <a:xfrm>
          <a:off x="0" y="0"/>
          <a:ext cx="0" cy="0"/>
          <a:chOff x="0" y="0"/>
          <a:chExt cx="0" cy="0"/>
        </a:xfrm>
      </p:grpSpPr>
      <p:sp>
        <p:nvSpPr>
          <p:cNvPr id="239" name="Google Shape;239;p5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5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5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5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5"/>
        <p:cNvGrpSpPr/>
        <p:nvPr/>
      </p:nvGrpSpPr>
      <p:grpSpPr>
        <a:xfrm>
          <a:off x="0" y="0"/>
          <a:ext cx="0" cy="0"/>
          <a:chOff x="0" y="0"/>
          <a:chExt cx="0" cy="0"/>
        </a:xfrm>
      </p:grpSpPr>
      <p:sp>
        <p:nvSpPr>
          <p:cNvPr id="246" name="Google Shape;246;p55"/>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5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8" name="Google Shape;248;p5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55"/>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0" name="Google Shape;250;p55"/>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5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5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5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
        <p:cNvGrpSpPr/>
        <p:nvPr/>
      </p:nvGrpSpPr>
      <p:grpSpPr>
        <a:xfrm>
          <a:off x="0" y="0"/>
          <a:ext cx="0" cy="0"/>
          <a:chOff x="0" y="0"/>
          <a:chExt cx="0" cy="0"/>
        </a:xfrm>
      </p:grpSpPr>
      <p:sp>
        <p:nvSpPr>
          <p:cNvPr id="255" name="Google Shape;255;p5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5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5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5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9"/>
        <p:cNvGrpSpPr/>
        <p:nvPr/>
      </p:nvGrpSpPr>
      <p:grpSpPr>
        <a:xfrm>
          <a:off x="0" y="0"/>
          <a:ext cx="0" cy="0"/>
          <a:chOff x="0" y="0"/>
          <a:chExt cx="0" cy="0"/>
        </a:xfrm>
      </p:grpSpPr>
      <p:sp>
        <p:nvSpPr>
          <p:cNvPr id="260" name="Google Shape;260;p5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5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5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3"/>
        <p:cNvGrpSpPr/>
        <p:nvPr/>
      </p:nvGrpSpPr>
      <p:grpSpPr>
        <a:xfrm>
          <a:off x="0" y="0"/>
          <a:ext cx="0" cy="0"/>
          <a:chOff x="0" y="0"/>
          <a:chExt cx="0" cy="0"/>
        </a:xfrm>
      </p:grpSpPr>
      <p:sp>
        <p:nvSpPr>
          <p:cNvPr id="264" name="Google Shape;264;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58"/>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6" name="Google Shape;266;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7" name="Google Shape;267;p5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5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5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0"/>
        <p:cNvGrpSpPr/>
        <p:nvPr/>
      </p:nvGrpSpPr>
      <p:grpSpPr>
        <a:xfrm>
          <a:off x="0" y="0"/>
          <a:ext cx="0" cy="0"/>
          <a:chOff x="0" y="0"/>
          <a:chExt cx="0" cy="0"/>
        </a:xfrm>
      </p:grpSpPr>
      <p:sp>
        <p:nvSpPr>
          <p:cNvPr id="271" name="Google Shape;271;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59"/>
          <p:cNvSpPr>
            <a:spLocks noGrp="1"/>
          </p:cNvSpPr>
          <p:nvPr>
            <p:ph type="pic" idx="2"/>
          </p:nvPr>
        </p:nvSpPr>
        <p:spPr>
          <a:xfrm>
            <a:off x="5183188" y="987429"/>
            <a:ext cx="6172200" cy="4873625"/>
          </a:xfrm>
          <a:prstGeom prst="rect">
            <a:avLst/>
          </a:prstGeom>
          <a:noFill/>
          <a:ln>
            <a:noFill/>
          </a:ln>
        </p:spPr>
      </p:sp>
      <p:sp>
        <p:nvSpPr>
          <p:cNvPr id="273" name="Google Shape;273;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4" name="Google Shape;274;p5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5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5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7"/>
        <p:cNvGrpSpPr/>
        <p:nvPr/>
      </p:nvGrpSpPr>
      <p:grpSpPr>
        <a:xfrm>
          <a:off x="0" y="0"/>
          <a:ext cx="0" cy="0"/>
          <a:chOff x="0" y="0"/>
          <a:chExt cx="0" cy="0"/>
        </a:xfrm>
      </p:grpSpPr>
      <p:sp>
        <p:nvSpPr>
          <p:cNvPr id="278" name="Google Shape;278;p6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6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6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6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3"/>
        <p:cNvGrpSpPr/>
        <p:nvPr/>
      </p:nvGrpSpPr>
      <p:grpSpPr>
        <a:xfrm>
          <a:off x="0" y="0"/>
          <a:ext cx="0" cy="0"/>
          <a:chOff x="0" y="0"/>
          <a:chExt cx="0" cy="0"/>
        </a:xfrm>
      </p:grpSpPr>
      <p:sp>
        <p:nvSpPr>
          <p:cNvPr id="284" name="Google Shape;284;p61"/>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61"/>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6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6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6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4" name="Google Shape;34;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7" name="Google Shape;37;p29"/>
          <p:cNvCxnSpPr/>
          <p:nvPr/>
        </p:nvCxnSpPr>
        <p:spPr>
          <a:xfrm>
            <a:off x="2012723" y="3710585"/>
            <a:ext cx="8163380"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cxnSp>
        <p:nvCxnSpPr>
          <p:cNvPr id="39" name="Google Shape;39;p30"/>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
        <p:nvSpPr>
          <p:cNvPr id="40" name="Google Shape;40;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0"/>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2" name="Google Shape;42;p30"/>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3" name="Google Shape;43;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49" name="Google Shape;49;p31"/>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0" name="Google Shape;50;p31"/>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1" name="Google Shape;51;p31"/>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2" name="Google Shape;52;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55" name="Google Shape;55;p31"/>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1" name="Google Shape;61;p32"/>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5" name="Google Shape;65;p33"/>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66" name="Google Shape;66;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33"/>
          <p:cNvCxnSpPr/>
          <p:nvPr/>
        </p:nvCxnSpPr>
        <p:spPr>
          <a:xfrm>
            <a:off x="1396169" y="2912533"/>
            <a:ext cx="35144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4"/>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73" name="Google Shape;73;p34"/>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4" name="Google Shape;74;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20" descr="HD-PanelContent-GrommetsCombined.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7" name="Google Shape;7;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9" name="Google Shape;9;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0" name="Google Shape;10;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1" name="Google Shape;11;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 name="Google Shape;14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2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6" name="Google Shape;216;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7" name="Google Shape;217;p2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8" name="Google Shape;218;p2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9" name="Google Shape;219;p2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3.gif"/><Relationship Id="rId5" Type="http://schemas.openxmlformats.org/officeDocument/2006/relationships/slide" Target="slide9.xml"/><Relationship Id="rId4" Type="http://schemas.openxmlformats.org/officeDocument/2006/relationships/image" Target="../media/image32.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6.xml"/><Relationship Id="rId18" Type="http://schemas.openxmlformats.org/officeDocument/2006/relationships/slide" Target="slide7.xml"/><Relationship Id="rId3" Type="http://schemas.openxmlformats.org/officeDocument/2006/relationships/image" Target="../media/image37.png"/><Relationship Id="rId7" Type="http://schemas.openxmlformats.org/officeDocument/2006/relationships/image" Target="../media/image34.png"/><Relationship Id="rId12" Type="http://schemas.openxmlformats.org/officeDocument/2006/relationships/image" Target="../media/image40.png"/><Relationship Id="rId17" Type="http://schemas.openxmlformats.org/officeDocument/2006/relationships/image" Target="../media/image33.gif"/><Relationship Id="rId2" Type="http://schemas.openxmlformats.org/officeDocument/2006/relationships/notesSlide" Target="../notesSlides/notesSlide12.xml"/><Relationship Id="rId16" Type="http://schemas.openxmlformats.org/officeDocument/2006/relationships/slide" Target="slide9.xml"/><Relationship Id="rId20" Type="http://schemas.openxmlformats.org/officeDocument/2006/relationships/slide" Target="slide17.xml"/><Relationship Id="rId1" Type="http://schemas.openxmlformats.org/officeDocument/2006/relationships/slideLayout" Target="../slideLayouts/slideLayout29.xml"/><Relationship Id="rId6" Type="http://schemas.openxmlformats.org/officeDocument/2006/relationships/image" Target="../media/image39.png"/><Relationship Id="rId11" Type="http://schemas.openxmlformats.org/officeDocument/2006/relationships/slide" Target="slide16.xml"/><Relationship Id="rId5" Type="http://schemas.openxmlformats.org/officeDocument/2006/relationships/slide" Target="slide13.xml"/><Relationship Id="rId15" Type="http://schemas.openxmlformats.org/officeDocument/2006/relationships/image" Target="../media/image41.gif"/><Relationship Id="rId10" Type="http://schemas.openxmlformats.org/officeDocument/2006/relationships/slide" Target="slide5.xml"/><Relationship Id="rId19"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slide" Target="slide3.xml"/><Relationship Id="rId1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slide" Target="slide12.xml"/><Relationship Id="rId5" Type="http://schemas.openxmlformats.org/officeDocument/2006/relationships/image" Target="../media/image43.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slide" Target="slide12.xml"/><Relationship Id="rId5" Type="http://schemas.openxmlformats.org/officeDocument/2006/relationships/image" Target="../media/image43.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slide" Target="slide12.xml"/><Relationship Id="rId5" Type="http://schemas.openxmlformats.org/officeDocument/2006/relationships/image" Target="../media/image43.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slide" Target="slide12.xml"/><Relationship Id="rId5" Type="http://schemas.openxmlformats.org/officeDocument/2006/relationships/image" Target="../media/image43.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hyperlink" Target="https://wakelet.com/" TargetMode="External"/><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454f8c2f73_0_0"/>
          <p:cNvSpPr txBox="1"/>
          <p:nvPr/>
        </p:nvSpPr>
        <p:spPr>
          <a:xfrm>
            <a:off x="517800" y="2874900"/>
            <a:ext cx="111564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FF0000"/>
                </a:solidFill>
                <a:latin typeface="Arial"/>
                <a:ea typeface="Arial"/>
                <a:cs typeface="Arial"/>
                <a:sym typeface="Arial"/>
              </a:rPr>
              <a:t>TIN HỌC 4 – TUẦN 6 </a:t>
            </a:r>
            <a:endParaRPr sz="1400" b="0" i="0" u="none" strike="noStrike" cap="none">
              <a:solidFill>
                <a:srgbClr val="000000"/>
              </a:solidFill>
              <a:latin typeface="Arial"/>
              <a:ea typeface="Arial"/>
              <a:cs typeface="Arial"/>
              <a:sym typeface="Arial"/>
            </a:endParaRPr>
          </a:p>
        </p:txBody>
      </p:sp>
      <p:sp>
        <p:nvSpPr>
          <p:cNvPr id="3" name="TextBox 13">
            <a:extLst>
              <a:ext uri="{FF2B5EF4-FFF2-40B4-BE49-F238E27FC236}">
                <a16:creationId xmlns:a16="http://schemas.microsoft.com/office/drawing/2014/main" id="{B9FBC12C-4761-4788-A145-E12A38363708}"/>
              </a:ext>
            </a:extLst>
          </p:cNvPr>
          <p:cNvSpPr txBox="1">
            <a:spLocks noChangeArrowheads="1"/>
          </p:cNvSpPr>
          <p:nvPr/>
        </p:nvSpPr>
        <p:spPr bwMode="auto">
          <a:xfrm>
            <a:off x="3017920" y="1206681"/>
            <a:ext cx="812915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PH</a:t>
            </a:r>
            <a:r>
              <a:rPr kumimoji="0" lang="vi-V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Ư</a:t>
            </a:r>
            <a:r>
              <a:rPr lang="en-US" altLang="en-US" sz="3200" b="1" dirty="0">
                <a:solidFill>
                  <a:srgbClr val="002060"/>
                </a:solidFill>
                <a:latin typeface="Times New Roman" panose="02020603050405020304" pitchFamily="18" charset="0"/>
                <a:cs typeface="Times New Roman" panose="02020603050405020304" pitchFamily="18" charset="0"/>
              </a:rPr>
              <a:t>ỜNG BỒ ĐỀ</a:t>
            </a:r>
            <a:endPar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ÁI MỘ B</a:t>
            </a:r>
          </a:p>
        </p:txBody>
      </p:sp>
      <p:pic>
        <p:nvPicPr>
          <p:cNvPr id="4" name="Picture 3">
            <a:extLst>
              <a:ext uri="{FF2B5EF4-FFF2-40B4-BE49-F238E27FC236}">
                <a16:creationId xmlns:a16="http://schemas.microsoft.com/office/drawing/2014/main" id="{0B260CDC-C2EF-4816-8302-053E2D1AA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191" y="820925"/>
            <a:ext cx="1848729" cy="18487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9"/>
          <p:cNvPicPr preferRelativeResize="0"/>
          <p:nvPr/>
        </p:nvPicPr>
        <p:blipFill rotWithShape="1">
          <a:blip r:embed="rId3">
            <a:alphaModFix/>
          </a:blip>
          <a:srcRect/>
          <a:stretch/>
        </p:blipFill>
        <p:spPr>
          <a:xfrm>
            <a:off x="4176710" y="46642"/>
            <a:ext cx="3891523" cy="875179"/>
          </a:xfrm>
          <a:prstGeom prst="rect">
            <a:avLst/>
          </a:prstGeom>
          <a:noFill/>
          <a:ln>
            <a:noFill/>
          </a:ln>
        </p:spPr>
      </p:pic>
      <p:sp>
        <p:nvSpPr>
          <p:cNvPr id="437" name="Google Shape;437;p9"/>
          <p:cNvSpPr txBox="1"/>
          <p:nvPr/>
        </p:nvSpPr>
        <p:spPr>
          <a:xfrm>
            <a:off x="5367615" y="207233"/>
            <a:ext cx="236475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LUYỆN TẬP</a:t>
            </a:r>
            <a:endParaRPr sz="3000" b="1" i="0" u="none" strike="noStrike" cap="none">
              <a:solidFill>
                <a:schemeClr val="lt1"/>
              </a:solidFill>
              <a:latin typeface="Arial"/>
              <a:ea typeface="Arial"/>
              <a:cs typeface="Arial"/>
              <a:sym typeface="Arial"/>
            </a:endParaRPr>
          </a:p>
        </p:txBody>
      </p:sp>
      <p:pic>
        <p:nvPicPr>
          <p:cNvPr id="438" name="Google Shape;438;p9"/>
          <p:cNvPicPr preferRelativeResize="0"/>
          <p:nvPr/>
        </p:nvPicPr>
        <p:blipFill rotWithShape="1">
          <a:blip r:embed="rId4">
            <a:alphaModFix/>
          </a:blip>
          <a:srcRect/>
          <a:stretch/>
        </p:blipFill>
        <p:spPr>
          <a:xfrm>
            <a:off x="4608608" y="193786"/>
            <a:ext cx="640838" cy="585593"/>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2"/>
        <p:cNvGrpSpPr/>
        <p:nvPr/>
      </p:nvGrpSpPr>
      <p:grpSpPr>
        <a:xfrm>
          <a:off x="0" y="0"/>
          <a:ext cx="0" cy="0"/>
          <a:chOff x="0" y="0"/>
          <a:chExt cx="0" cy="0"/>
        </a:xfrm>
      </p:grpSpPr>
      <p:sp>
        <p:nvSpPr>
          <p:cNvPr id="443" name="Google Shape;443;p10"/>
          <p:cNvSpPr/>
          <p:nvPr/>
        </p:nvSpPr>
        <p:spPr>
          <a:xfrm>
            <a:off x="6616454" y="3578695"/>
            <a:ext cx="2748353" cy="825717"/>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4" name="Google Shape;444;p10"/>
          <p:cNvSpPr/>
          <p:nvPr/>
        </p:nvSpPr>
        <p:spPr>
          <a:xfrm>
            <a:off x="5680812" y="290782"/>
            <a:ext cx="4619635" cy="2410458"/>
          </a:xfrm>
          <a:prstGeom prst="rect">
            <a:avLst/>
          </a:prstGeom>
        </p:spPr>
        <p:txBody>
          <a:bodyPr>
            <a:prstTxWarp prst="textPlain">
              <a:avLst/>
            </a:prstTxWarp>
          </a:bodyPr>
          <a:lstStyle/>
          <a:p>
            <a:pPr lvl="0" algn="ctr"/>
            <a:r>
              <a:rPr b="1" i="0">
                <a:ln w="12700" cap="flat" cmpd="sng">
                  <a:solidFill>
                    <a:srgbClr val="FFC000"/>
                  </a:solidFill>
                  <a:prstDash val="solid"/>
                  <a:round/>
                  <a:headEnd type="none" w="sm" len="sm"/>
                  <a:tailEnd type="none" w="sm" len="sm"/>
                </a:ln>
                <a:gradFill>
                  <a:gsLst>
                    <a:gs pos="0">
                      <a:srgbClr val="FFC000"/>
                    </a:gs>
                    <a:gs pos="4000">
                      <a:srgbClr val="FFD966"/>
                    </a:gs>
                    <a:gs pos="87000">
                      <a:srgbClr val="FFF2CC"/>
                    </a:gs>
                    <a:gs pos="100000">
                      <a:srgbClr val="FFF2CC"/>
                    </a:gs>
                  </a:gsLst>
                  <a:lin ang="5400000" scaled="0"/>
                </a:gradFill>
                <a:latin typeface="Tahoma"/>
              </a:rPr>
              <a:t>TRÒ CHƠI</a:t>
            </a:r>
            <a:br>
              <a:rPr b="1" i="0">
                <a:ln w="12700" cap="flat" cmpd="sng">
                  <a:solidFill>
                    <a:srgbClr val="FFC000"/>
                  </a:solidFill>
                  <a:prstDash val="solid"/>
                  <a:round/>
                  <a:headEnd type="none" w="sm" len="sm"/>
                  <a:tailEnd type="none" w="sm" len="sm"/>
                </a:ln>
                <a:gradFill>
                  <a:gsLst>
                    <a:gs pos="0">
                      <a:srgbClr val="FFC000"/>
                    </a:gs>
                    <a:gs pos="4000">
                      <a:srgbClr val="FFD966"/>
                    </a:gs>
                    <a:gs pos="87000">
                      <a:srgbClr val="FFF2CC"/>
                    </a:gs>
                    <a:gs pos="100000">
                      <a:srgbClr val="FFF2CC"/>
                    </a:gs>
                  </a:gsLst>
                  <a:lin ang="5400000" scaled="0"/>
                </a:gradFill>
                <a:latin typeface="Tahoma"/>
              </a:rPr>
            </a:br>
            <a:r>
              <a:rPr b="1" i="0">
                <a:ln w="12700" cap="flat" cmpd="sng">
                  <a:solidFill>
                    <a:srgbClr val="FFC000"/>
                  </a:solidFill>
                  <a:prstDash val="solid"/>
                  <a:round/>
                  <a:headEnd type="none" w="sm" len="sm"/>
                  <a:tailEnd type="none" w="sm" len="sm"/>
                </a:ln>
                <a:gradFill>
                  <a:gsLst>
                    <a:gs pos="0">
                      <a:srgbClr val="FFC000"/>
                    </a:gs>
                    <a:gs pos="4000">
                      <a:srgbClr val="FFD966"/>
                    </a:gs>
                    <a:gs pos="87000">
                      <a:srgbClr val="FFF2CC"/>
                    </a:gs>
                    <a:gs pos="100000">
                      <a:srgbClr val="FFF2CC"/>
                    </a:gs>
                  </a:gsLst>
                  <a:lin ang="5400000" scaled="0"/>
                </a:gradFill>
                <a:latin typeface="Tahoma"/>
              </a:rPr>
              <a:t> ĐÀO VÀNG</a:t>
            </a:r>
          </a:p>
        </p:txBody>
      </p:sp>
      <p:pic>
        <p:nvPicPr>
          <p:cNvPr id="445" name="Google Shape;445;p10"/>
          <p:cNvPicPr preferRelativeResize="0"/>
          <p:nvPr/>
        </p:nvPicPr>
        <p:blipFill rotWithShape="1">
          <a:blip r:embed="rId4">
            <a:alphaModFix/>
          </a:blip>
          <a:srcRect/>
          <a:stretch/>
        </p:blipFill>
        <p:spPr>
          <a:xfrm>
            <a:off x="7125447" y="2177596"/>
            <a:ext cx="1622629" cy="1340147"/>
          </a:xfrm>
          <a:prstGeom prst="rect">
            <a:avLst/>
          </a:prstGeom>
          <a:noFill/>
          <a:ln>
            <a:noFill/>
          </a:ln>
        </p:spPr>
      </p:pic>
      <p:pic>
        <p:nvPicPr>
          <p:cNvPr id="446" name="Google Shape;446;p10">
            <a:hlinkClick r:id="rId5" action="ppaction://hlinksldjump"/>
          </p:cNvPr>
          <p:cNvPicPr preferRelativeResize="0"/>
          <p:nvPr/>
        </p:nvPicPr>
        <p:blipFill rotWithShape="1">
          <a:blip r:embed="rId6">
            <a:alphaModFix/>
          </a:blip>
          <a:srcRect/>
          <a:stretch/>
        </p:blipFill>
        <p:spPr>
          <a:xfrm>
            <a:off x="9072297" y="5027048"/>
            <a:ext cx="1088460" cy="882862"/>
          </a:xfrm>
          <a:prstGeom prst="rect">
            <a:avLst/>
          </a:prstGeom>
          <a:noFill/>
          <a:ln>
            <a:noFill/>
          </a:ln>
        </p:spPr>
      </p:pic>
      <p:sp>
        <p:nvSpPr>
          <p:cNvPr id="447" name="Google Shape;447;p10"/>
          <p:cNvSpPr/>
          <p:nvPr/>
        </p:nvSpPr>
        <p:spPr>
          <a:xfrm>
            <a:off x="6736617" y="3604027"/>
            <a:ext cx="243637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00B0F0"/>
                </a:solidFill>
                <a:latin typeface="Calibri"/>
                <a:ea typeface="Calibri"/>
                <a:cs typeface="Calibri"/>
                <a:sym typeface="Calibri"/>
              </a:rPr>
              <a:t>BẮT ĐẦU</a:t>
            </a:r>
            <a:endParaRPr sz="1400" b="0" i="0" u="none" strike="noStrike" cap="none">
              <a:solidFill>
                <a:srgbClr val="000000"/>
              </a:solidFill>
              <a:latin typeface="Arial"/>
              <a:ea typeface="Arial"/>
              <a:cs typeface="Arial"/>
              <a:sym typeface="Arial"/>
            </a:endParaRPr>
          </a:p>
        </p:txBody>
      </p:sp>
      <p:pic>
        <p:nvPicPr>
          <p:cNvPr id="448" name="Google Shape;448;p10"/>
          <p:cNvPicPr preferRelativeResize="0"/>
          <p:nvPr/>
        </p:nvPicPr>
        <p:blipFill rotWithShape="1">
          <a:blip r:embed="rId7">
            <a:alphaModFix/>
          </a:blip>
          <a:srcRect/>
          <a:stretch/>
        </p:blipFill>
        <p:spPr>
          <a:xfrm>
            <a:off x="10160757" y="7273075"/>
            <a:ext cx="609600" cy="609600"/>
          </a:xfrm>
          <a:prstGeom prst="rect">
            <a:avLst/>
          </a:prstGeom>
          <a:noFill/>
          <a:ln>
            <a:noFill/>
          </a:ln>
        </p:spPr>
      </p:pic>
      <p:pic>
        <p:nvPicPr>
          <p:cNvPr id="449" name="Google Shape;449;p10"/>
          <p:cNvPicPr preferRelativeResize="0"/>
          <p:nvPr/>
        </p:nvPicPr>
        <p:blipFill rotWithShape="1">
          <a:blip r:embed="rId8">
            <a:alphaModFix/>
          </a:blip>
          <a:srcRect/>
          <a:stretch/>
        </p:blipFill>
        <p:spPr>
          <a:xfrm>
            <a:off x="1832634" y="3063145"/>
            <a:ext cx="3005588" cy="3225064"/>
          </a:xfrm>
          <a:prstGeom prst="rect">
            <a:avLst/>
          </a:prstGeom>
          <a:noFill/>
          <a:ln>
            <a:noFill/>
          </a:ln>
        </p:spPr>
      </p:pic>
      <p:pic>
        <p:nvPicPr>
          <p:cNvPr id="450" name="Google Shape;450;p10"/>
          <p:cNvPicPr preferRelativeResize="0"/>
          <p:nvPr/>
        </p:nvPicPr>
        <p:blipFill rotWithShape="1">
          <a:blip r:embed="rId9">
            <a:alphaModFix/>
          </a:blip>
          <a:srcRect/>
          <a:stretch/>
        </p:blipFill>
        <p:spPr>
          <a:xfrm>
            <a:off x="1518662" y="539199"/>
            <a:ext cx="3633531" cy="29385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50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4"/>
        <p:cNvGrpSpPr/>
        <p:nvPr/>
      </p:nvGrpSpPr>
      <p:grpSpPr>
        <a:xfrm>
          <a:off x="0" y="0"/>
          <a:ext cx="0" cy="0"/>
          <a:chOff x="0" y="0"/>
          <a:chExt cx="0" cy="0"/>
        </a:xfrm>
      </p:grpSpPr>
      <p:pic>
        <p:nvPicPr>
          <p:cNvPr id="455" name="Google Shape;455;p11"/>
          <p:cNvPicPr preferRelativeResize="0"/>
          <p:nvPr/>
        </p:nvPicPr>
        <p:blipFill rotWithShape="1">
          <a:blip r:embed="rId4">
            <a:alphaModFix/>
          </a:blip>
          <a:srcRect/>
          <a:stretch/>
        </p:blipFill>
        <p:spPr>
          <a:xfrm>
            <a:off x="5557629" y="943770"/>
            <a:ext cx="758581" cy="813974"/>
          </a:xfrm>
          <a:prstGeom prst="rect">
            <a:avLst/>
          </a:prstGeom>
          <a:noFill/>
          <a:ln>
            <a:noFill/>
          </a:ln>
        </p:spPr>
      </p:pic>
      <p:cxnSp>
        <p:nvCxnSpPr>
          <p:cNvPr id="456" name="Google Shape;456;p11"/>
          <p:cNvCxnSpPr/>
          <p:nvPr/>
        </p:nvCxnSpPr>
        <p:spPr>
          <a:xfrm flipH="1">
            <a:off x="2473882" y="1371853"/>
            <a:ext cx="3436137" cy="2618814"/>
          </a:xfrm>
          <a:prstGeom prst="straightConnector1">
            <a:avLst/>
          </a:prstGeom>
          <a:noFill/>
          <a:ln w="38100" cap="flat" cmpd="sng">
            <a:solidFill>
              <a:srgbClr val="2D2A2F"/>
            </a:solidFill>
            <a:prstDash val="solid"/>
            <a:miter lim="800000"/>
            <a:headEnd type="oval" w="med" len="med"/>
            <a:tailEnd type="triangle" w="med" len="med"/>
          </a:ln>
        </p:spPr>
      </p:cxnSp>
      <p:pic>
        <p:nvPicPr>
          <p:cNvPr id="457" name="Google Shape;457;p11">
            <a:hlinkClick r:id="rId5" action="ppaction://hlinksldjump"/>
          </p:cNvPr>
          <p:cNvPicPr preferRelativeResize="0"/>
          <p:nvPr/>
        </p:nvPicPr>
        <p:blipFill rotWithShape="1">
          <a:blip r:embed="rId6">
            <a:alphaModFix/>
          </a:blip>
          <a:srcRect/>
          <a:stretch/>
        </p:blipFill>
        <p:spPr>
          <a:xfrm>
            <a:off x="1712481" y="3489644"/>
            <a:ext cx="1316850" cy="1085182"/>
          </a:xfrm>
          <a:prstGeom prst="rect">
            <a:avLst/>
          </a:prstGeom>
          <a:noFill/>
          <a:ln>
            <a:noFill/>
          </a:ln>
        </p:spPr>
      </p:pic>
      <p:pic>
        <p:nvPicPr>
          <p:cNvPr id="458" name="Google Shape;458;p11"/>
          <p:cNvPicPr preferRelativeResize="0"/>
          <p:nvPr/>
        </p:nvPicPr>
        <p:blipFill rotWithShape="1">
          <a:blip r:embed="rId7">
            <a:alphaModFix/>
          </a:blip>
          <a:srcRect/>
          <a:stretch/>
        </p:blipFill>
        <p:spPr>
          <a:xfrm>
            <a:off x="10182343" y="7205498"/>
            <a:ext cx="609600" cy="609600"/>
          </a:xfrm>
          <a:prstGeom prst="rect">
            <a:avLst/>
          </a:prstGeom>
          <a:noFill/>
          <a:ln>
            <a:noFill/>
          </a:ln>
        </p:spPr>
      </p:pic>
      <p:pic>
        <p:nvPicPr>
          <p:cNvPr id="459" name="Google Shape;459;p11"/>
          <p:cNvPicPr preferRelativeResize="0"/>
          <p:nvPr/>
        </p:nvPicPr>
        <p:blipFill rotWithShape="1">
          <a:blip r:embed="rId7">
            <a:alphaModFix/>
          </a:blip>
          <a:srcRect/>
          <a:stretch/>
        </p:blipFill>
        <p:spPr>
          <a:xfrm>
            <a:off x="12350841" y="4876548"/>
            <a:ext cx="609600" cy="609600"/>
          </a:xfrm>
          <a:prstGeom prst="rect">
            <a:avLst/>
          </a:prstGeom>
          <a:noFill/>
          <a:ln>
            <a:noFill/>
          </a:ln>
        </p:spPr>
      </p:pic>
      <p:cxnSp>
        <p:nvCxnSpPr>
          <p:cNvPr id="460" name="Google Shape;460;p11"/>
          <p:cNvCxnSpPr/>
          <p:nvPr/>
        </p:nvCxnSpPr>
        <p:spPr>
          <a:xfrm flipH="1">
            <a:off x="3723276" y="1407240"/>
            <a:ext cx="2195902" cy="4078908"/>
          </a:xfrm>
          <a:prstGeom prst="straightConnector1">
            <a:avLst/>
          </a:prstGeom>
          <a:noFill/>
          <a:ln w="38100" cap="flat" cmpd="sng">
            <a:solidFill>
              <a:srgbClr val="2D2A2F"/>
            </a:solidFill>
            <a:prstDash val="solid"/>
            <a:miter lim="800000"/>
            <a:headEnd type="oval" w="med" len="med"/>
            <a:tailEnd type="triangle" w="med" len="med"/>
          </a:ln>
        </p:spPr>
      </p:cxnSp>
      <p:pic>
        <p:nvPicPr>
          <p:cNvPr id="461" name="Google Shape;461;p11">
            <a:hlinkClick r:id="rId8" action="ppaction://hlinksldjump"/>
          </p:cNvPr>
          <p:cNvPicPr preferRelativeResize="0"/>
          <p:nvPr/>
        </p:nvPicPr>
        <p:blipFill rotWithShape="1">
          <a:blip r:embed="rId6">
            <a:alphaModFix/>
          </a:blip>
          <a:srcRect/>
          <a:stretch/>
        </p:blipFill>
        <p:spPr>
          <a:xfrm flipH="1">
            <a:off x="3230422" y="5080000"/>
            <a:ext cx="985708" cy="812296"/>
          </a:xfrm>
          <a:prstGeom prst="rect">
            <a:avLst/>
          </a:prstGeom>
          <a:noFill/>
          <a:ln>
            <a:noFill/>
          </a:ln>
        </p:spPr>
      </p:pic>
      <p:sp>
        <p:nvSpPr>
          <p:cNvPr id="462" name="Google Shape;462;p11">
            <a:hlinkClick r:id="rId9" action="ppaction://hlinksldjump"/>
          </p:cNvPr>
          <p:cNvSpPr txBox="1"/>
          <p:nvPr/>
        </p:nvSpPr>
        <p:spPr>
          <a:xfrm>
            <a:off x="1635852" y="2707091"/>
            <a:ext cx="14590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Federo"/>
                <a:ea typeface="Federo"/>
                <a:cs typeface="Federo"/>
                <a:sym typeface="Federo"/>
              </a:rPr>
              <a:t>100$</a:t>
            </a:r>
            <a:endParaRPr sz="1400" b="0" i="0" u="none" strike="noStrike" cap="none">
              <a:solidFill>
                <a:srgbClr val="000000"/>
              </a:solidFill>
              <a:latin typeface="Arial"/>
              <a:ea typeface="Arial"/>
              <a:cs typeface="Arial"/>
              <a:sym typeface="Arial"/>
            </a:endParaRPr>
          </a:p>
        </p:txBody>
      </p:sp>
      <p:sp>
        <p:nvSpPr>
          <p:cNvPr id="463" name="Google Shape;463;p11"/>
          <p:cNvSpPr txBox="1"/>
          <p:nvPr/>
        </p:nvSpPr>
        <p:spPr>
          <a:xfrm>
            <a:off x="6642840" y="1101579"/>
            <a:ext cx="14590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Federo"/>
                <a:ea typeface="Federo"/>
                <a:cs typeface="Federo"/>
                <a:sym typeface="Federo"/>
              </a:rPr>
              <a:t>100$</a:t>
            </a:r>
            <a:endParaRPr sz="1400" b="0" i="0" u="none" strike="noStrike" cap="none">
              <a:solidFill>
                <a:srgbClr val="000000"/>
              </a:solidFill>
              <a:latin typeface="Arial"/>
              <a:ea typeface="Arial"/>
              <a:cs typeface="Arial"/>
              <a:sym typeface="Arial"/>
            </a:endParaRPr>
          </a:p>
        </p:txBody>
      </p:sp>
      <p:sp>
        <p:nvSpPr>
          <p:cNvPr id="464" name="Google Shape;464;p11">
            <a:hlinkClick r:id="rId10" action="ppaction://hlinksldjump"/>
          </p:cNvPr>
          <p:cNvSpPr txBox="1"/>
          <p:nvPr/>
        </p:nvSpPr>
        <p:spPr>
          <a:xfrm>
            <a:off x="2870559" y="4480262"/>
            <a:ext cx="112562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Federo"/>
                <a:ea typeface="Federo"/>
                <a:cs typeface="Federo"/>
                <a:sym typeface="Federo"/>
              </a:rPr>
              <a:t>50$</a:t>
            </a:r>
            <a:endParaRPr sz="1400" b="0" i="0" u="none" strike="noStrike" cap="none">
              <a:solidFill>
                <a:srgbClr val="000000"/>
              </a:solidFill>
              <a:latin typeface="Arial"/>
              <a:ea typeface="Arial"/>
              <a:cs typeface="Arial"/>
              <a:sym typeface="Arial"/>
            </a:endParaRPr>
          </a:p>
        </p:txBody>
      </p:sp>
      <p:sp>
        <p:nvSpPr>
          <p:cNvPr id="465" name="Google Shape;465;p11"/>
          <p:cNvSpPr txBox="1"/>
          <p:nvPr/>
        </p:nvSpPr>
        <p:spPr>
          <a:xfrm>
            <a:off x="6976269" y="1101579"/>
            <a:ext cx="112562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Federo"/>
                <a:ea typeface="Federo"/>
                <a:cs typeface="Federo"/>
                <a:sym typeface="Federo"/>
              </a:rPr>
              <a:t>50$</a:t>
            </a:r>
            <a:endParaRPr sz="1400" b="0" i="0" u="none" strike="noStrike" cap="none">
              <a:solidFill>
                <a:srgbClr val="000000"/>
              </a:solidFill>
              <a:latin typeface="Arial"/>
              <a:ea typeface="Arial"/>
              <a:cs typeface="Arial"/>
              <a:sym typeface="Arial"/>
            </a:endParaRPr>
          </a:p>
        </p:txBody>
      </p:sp>
      <p:cxnSp>
        <p:nvCxnSpPr>
          <p:cNvPr id="466" name="Google Shape;466;p11"/>
          <p:cNvCxnSpPr/>
          <p:nvPr/>
        </p:nvCxnSpPr>
        <p:spPr>
          <a:xfrm>
            <a:off x="5910020" y="1407244"/>
            <a:ext cx="813277" cy="3732367"/>
          </a:xfrm>
          <a:prstGeom prst="straightConnector1">
            <a:avLst/>
          </a:prstGeom>
          <a:noFill/>
          <a:ln w="38100" cap="flat" cmpd="sng">
            <a:solidFill>
              <a:srgbClr val="2D2A2F"/>
            </a:solidFill>
            <a:prstDash val="solid"/>
            <a:miter lim="800000"/>
            <a:headEnd type="oval" w="med" len="med"/>
            <a:tailEnd type="triangle" w="med" len="med"/>
          </a:ln>
        </p:spPr>
      </p:cxnSp>
      <p:pic>
        <p:nvPicPr>
          <p:cNvPr id="467" name="Google Shape;467;p11">
            <a:hlinkClick r:id="rId11" action="ppaction://hlinksldjump"/>
          </p:cNvPr>
          <p:cNvPicPr preferRelativeResize="0"/>
          <p:nvPr/>
        </p:nvPicPr>
        <p:blipFill rotWithShape="1">
          <a:blip r:embed="rId12">
            <a:alphaModFix/>
          </a:blip>
          <a:srcRect/>
          <a:stretch/>
        </p:blipFill>
        <p:spPr>
          <a:xfrm rot="4985395" flipH="1">
            <a:off x="6420709" y="4913847"/>
            <a:ext cx="649214" cy="535000"/>
          </a:xfrm>
          <a:prstGeom prst="rect">
            <a:avLst/>
          </a:prstGeom>
          <a:noFill/>
          <a:ln>
            <a:noFill/>
          </a:ln>
        </p:spPr>
      </p:pic>
      <p:sp>
        <p:nvSpPr>
          <p:cNvPr id="468" name="Google Shape;468;p11">
            <a:hlinkClick r:id="rId13" action="ppaction://hlinksldjump"/>
          </p:cNvPr>
          <p:cNvSpPr txBox="1"/>
          <p:nvPr/>
        </p:nvSpPr>
        <p:spPr>
          <a:xfrm>
            <a:off x="5541248" y="4431721"/>
            <a:ext cx="112562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Federo"/>
                <a:ea typeface="Federo"/>
                <a:cs typeface="Federo"/>
                <a:sym typeface="Federo"/>
              </a:rPr>
              <a:t>20$</a:t>
            </a:r>
            <a:endParaRPr sz="1400" b="0" i="0" u="none" strike="noStrike" cap="none">
              <a:solidFill>
                <a:srgbClr val="000000"/>
              </a:solidFill>
              <a:latin typeface="Arial"/>
              <a:ea typeface="Arial"/>
              <a:cs typeface="Arial"/>
              <a:sym typeface="Arial"/>
            </a:endParaRPr>
          </a:p>
        </p:txBody>
      </p:sp>
      <p:sp>
        <p:nvSpPr>
          <p:cNvPr id="469" name="Google Shape;469;p11"/>
          <p:cNvSpPr txBox="1"/>
          <p:nvPr/>
        </p:nvSpPr>
        <p:spPr>
          <a:xfrm>
            <a:off x="6976269" y="1101579"/>
            <a:ext cx="112562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Federo"/>
                <a:ea typeface="Federo"/>
                <a:cs typeface="Federo"/>
                <a:sym typeface="Federo"/>
              </a:rPr>
              <a:t>20$</a:t>
            </a:r>
            <a:endParaRPr sz="1400" b="0" i="0" u="none" strike="noStrike" cap="none">
              <a:solidFill>
                <a:srgbClr val="000000"/>
              </a:solidFill>
              <a:latin typeface="Arial"/>
              <a:ea typeface="Arial"/>
              <a:cs typeface="Arial"/>
              <a:sym typeface="Arial"/>
            </a:endParaRPr>
          </a:p>
        </p:txBody>
      </p:sp>
      <p:cxnSp>
        <p:nvCxnSpPr>
          <p:cNvPr id="470" name="Google Shape;470;p11"/>
          <p:cNvCxnSpPr/>
          <p:nvPr/>
        </p:nvCxnSpPr>
        <p:spPr>
          <a:xfrm>
            <a:off x="5900193" y="1383724"/>
            <a:ext cx="3194902" cy="4102424"/>
          </a:xfrm>
          <a:prstGeom prst="straightConnector1">
            <a:avLst/>
          </a:prstGeom>
          <a:noFill/>
          <a:ln w="38100" cap="flat" cmpd="sng">
            <a:solidFill>
              <a:srgbClr val="2D2A2F"/>
            </a:solidFill>
            <a:prstDash val="solid"/>
            <a:miter lim="800000"/>
            <a:headEnd type="oval" w="med" len="med"/>
            <a:tailEnd type="triangle" w="med" len="med"/>
          </a:ln>
        </p:spPr>
      </p:cxnSp>
      <p:pic>
        <p:nvPicPr>
          <p:cNvPr id="471" name="Google Shape;471;p11">
            <a:hlinkClick r:id="rId14" action="ppaction://hlinksldjump"/>
          </p:cNvPr>
          <p:cNvPicPr preferRelativeResize="0"/>
          <p:nvPr/>
        </p:nvPicPr>
        <p:blipFill rotWithShape="1">
          <a:blip r:embed="rId6">
            <a:alphaModFix/>
          </a:blip>
          <a:srcRect/>
          <a:stretch/>
        </p:blipFill>
        <p:spPr>
          <a:xfrm rot="3251551">
            <a:off x="8381507" y="4898099"/>
            <a:ext cx="1427176" cy="1176098"/>
          </a:xfrm>
          <a:prstGeom prst="rect">
            <a:avLst/>
          </a:prstGeom>
          <a:noFill/>
          <a:ln>
            <a:noFill/>
          </a:ln>
        </p:spPr>
      </p:pic>
      <p:sp>
        <p:nvSpPr>
          <p:cNvPr id="472" name="Google Shape;472;p11"/>
          <p:cNvSpPr txBox="1"/>
          <p:nvPr/>
        </p:nvSpPr>
        <p:spPr>
          <a:xfrm>
            <a:off x="6663680" y="1101579"/>
            <a:ext cx="112402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Federo"/>
                <a:ea typeface="Federo"/>
                <a:cs typeface="Federo"/>
                <a:sym typeface="Federo"/>
              </a:rPr>
              <a:t>150</a:t>
            </a:r>
            <a:endParaRPr sz="1400" b="0" i="0" u="none" strike="noStrike" cap="none">
              <a:solidFill>
                <a:srgbClr val="000000"/>
              </a:solidFill>
              <a:latin typeface="Arial"/>
              <a:ea typeface="Arial"/>
              <a:cs typeface="Arial"/>
              <a:sym typeface="Arial"/>
            </a:endParaRPr>
          </a:p>
        </p:txBody>
      </p:sp>
      <p:sp>
        <p:nvSpPr>
          <p:cNvPr id="473" name="Google Shape;473;p11"/>
          <p:cNvSpPr txBox="1"/>
          <p:nvPr/>
        </p:nvSpPr>
        <p:spPr>
          <a:xfrm>
            <a:off x="6977868" y="1101579"/>
            <a:ext cx="18473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rgbClr val="FFFF00"/>
              </a:solidFill>
              <a:latin typeface="Federo"/>
              <a:ea typeface="Federo"/>
              <a:cs typeface="Federo"/>
              <a:sym typeface="Federo"/>
            </a:endParaRPr>
          </a:p>
        </p:txBody>
      </p:sp>
      <p:pic>
        <p:nvPicPr>
          <p:cNvPr id="474" name="Google Shape;474;p11"/>
          <p:cNvPicPr preferRelativeResize="0"/>
          <p:nvPr/>
        </p:nvPicPr>
        <p:blipFill rotWithShape="1">
          <a:blip r:embed="rId15">
            <a:alphaModFix/>
          </a:blip>
          <a:srcRect/>
          <a:stretch/>
        </p:blipFill>
        <p:spPr>
          <a:xfrm flipH="1">
            <a:off x="3584668" y="406020"/>
            <a:ext cx="1173415" cy="1245524"/>
          </a:xfrm>
          <a:prstGeom prst="rect">
            <a:avLst/>
          </a:prstGeom>
          <a:noFill/>
          <a:ln>
            <a:noFill/>
          </a:ln>
        </p:spPr>
      </p:pic>
      <p:pic>
        <p:nvPicPr>
          <p:cNvPr id="475" name="Google Shape;475;p11">
            <a:hlinkClick r:id="rId16" action="ppaction://hlinksldjump"/>
          </p:cNvPr>
          <p:cNvPicPr preferRelativeResize="0"/>
          <p:nvPr/>
        </p:nvPicPr>
        <p:blipFill rotWithShape="1">
          <a:blip r:embed="rId17">
            <a:alphaModFix/>
          </a:blip>
          <a:srcRect/>
          <a:stretch/>
        </p:blipFill>
        <p:spPr>
          <a:xfrm>
            <a:off x="8095640" y="1101583"/>
            <a:ext cx="808966" cy="656161"/>
          </a:xfrm>
          <a:prstGeom prst="rect">
            <a:avLst/>
          </a:prstGeom>
          <a:noFill/>
          <a:ln>
            <a:noFill/>
          </a:ln>
        </p:spPr>
      </p:pic>
      <p:sp>
        <p:nvSpPr>
          <p:cNvPr id="476" name="Google Shape;476;p11">
            <a:hlinkClick r:id="rId18" action="ppaction://hlinksldjump"/>
          </p:cNvPr>
          <p:cNvSpPr txBox="1"/>
          <p:nvPr/>
        </p:nvSpPr>
        <p:spPr>
          <a:xfrm>
            <a:off x="8518906" y="4191646"/>
            <a:ext cx="14590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Federo"/>
                <a:ea typeface="Federo"/>
                <a:cs typeface="Federo"/>
                <a:sym typeface="Federo"/>
              </a:rPr>
              <a:t>150$</a:t>
            </a:r>
            <a:endParaRPr sz="1400" b="0" i="0" u="none" strike="noStrike" cap="none">
              <a:solidFill>
                <a:srgbClr val="000000"/>
              </a:solidFill>
              <a:latin typeface="Arial"/>
              <a:ea typeface="Arial"/>
              <a:cs typeface="Arial"/>
              <a:sym typeface="Arial"/>
            </a:endParaRPr>
          </a:p>
        </p:txBody>
      </p:sp>
      <p:pic>
        <p:nvPicPr>
          <p:cNvPr id="477" name="Google Shape;477;p11"/>
          <p:cNvPicPr preferRelativeResize="0"/>
          <p:nvPr/>
        </p:nvPicPr>
        <p:blipFill rotWithShape="1">
          <a:blip r:embed="rId19">
            <a:alphaModFix/>
          </a:blip>
          <a:srcRect/>
          <a:stretch/>
        </p:blipFill>
        <p:spPr>
          <a:xfrm>
            <a:off x="5478385" y="294754"/>
            <a:ext cx="917067" cy="741656"/>
          </a:xfrm>
          <a:prstGeom prst="rect">
            <a:avLst/>
          </a:prstGeom>
          <a:noFill/>
          <a:ln>
            <a:noFill/>
          </a:ln>
        </p:spPr>
      </p:pic>
      <p:sp>
        <p:nvSpPr>
          <p:cNvPr id="478" name="Google Shape;478;p11">
            <a:hlinkClick r:id="rId20" action="ppaction://hlinksldjump"/>
          </p:cNvPr>
          <p:cNvSpPr/>
          <p:nvPr/>
        </p:nvSpPr>
        <p:spPr>
          <a:xfrm>
            <a:off x="11001210" y="5892296"/>
            <a:ext cx="832202" cy="53457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Tiếp</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2999"/>
                                        <p:tgtEl>
                                          <p:spTgt spid="459"/>
                                        </p:tgtEl>
                                      </p:cBhvr>
                                    </p:animEffect>
                                  </p:childTnLst>
                                </p:cTn>
                              </p:par>
                              <p:par>
                                <p:cTn id="8" presetID="10" presetClass="entr" presetSubtype="0" fill="hold" nodeType="withEffect">
                                  <p:stCondLst>
                                    <p:cond delay="0"/>
                                  </p:stCondLst>
                                  <p:childTnLst>
                                    <p:set>
                                      <p:cBhvr>
                                        <p:cTn id="9" dur="1" fill="hold">
                                          <p:stCondLst>
                                            <p:cond delay="0"/>
                                          </p:stCondLst>
                                        </p:cTn>
                                        <p:tgtEl>
                                          <p:spTgt spid="458"/>
                                        </p:tgtEl>
                                        <p:attrNameLst>
                                          <p:attrName>style.visibility</p:attrName>
                                        </p:attrNameLst>
                                      </p:cBhvr>
                                      <p:to>
                                        <p:strVal val="visible"/>
                                      </p:to>
                                    </p:set>
                                    <p:animEffect transition="in" filter="fade">
                                      <p:cBhvr>
                                        <p:cTn id="10" dur="4969"/>
                                        <p:tgtEl>
                                          <p:spTgt spid="458"/>
                                        </p:tgtEl>
                                      </p:cBhvr>
                                    </p:animEffect>
                                  </p:childTnLst>
                                </p:cTn>
                              </p:par>
                              <p:par>
                                <p:cTn id="11" presetID="10" presetClass="entr" presetSubtype="0" fill="hold"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2999"/>
                                        <p:tgtEl>
                                          <p:spTgt spid="459"/>
                                        </p:tgtEl>
                                      </p:cBhvr>
                                    </p:animEffect>
                                  </p:childTnLst>
                                </p:cTn>
                              </p:par>
                              <p:par>
                                <p:cTn id="14" presetID="10" presetClass="entr" presetSubtype="0" fill="hold" nodeType="withEffect">
                                  <p:stCondLst>
                                    <p:cond delay="0"/>
                                  </p:stCondLst>
                                  <p:childTnLst>
                                    <p:set>
                                      <p:cBhvr>
                                        <p:cTn id="15" dur="1" fill="hold">
                                          <p:stCondLst>
                                            <p:cond delay="0"/>
                                          </p:stCondLst>
                                        </p:cTn>
                                        <p:tgtEl>
                                          <p:spTgt spid="473"/>
                                        </p:tgtEl>
                                        <p:attrNameLst>
                                          <p:attrName>style.visibility</p:attrName>
                                        </p:attrNameLst>
                                      </p:cBhvr>
                                      <p:to>
                                        <p:strVal val="visible"/>
                                      </p:to>
                                    </p:set>
                                    <p:animEffect transition="in" filter="fade">
                                      <p:cBhvr>
                                        <p:cTn id="16" dur="1000"/>
                                        <p:tgtEl>
                                          <p:spTgt spid="473"/>
                                        </p:tgtEl>
                                      </p:cBhvr>
                                    </p:animEffect>
                                  </p:childTnLst>
                                </p:cTn>
                              </p:par>
                            </p:childTnLst>
                          </p:cTn>
                        </p:par>
                        <p:par>
                          <p:cTn id="17" fill="hold">
                            <p:stCondLst>
                              <p:cond delay="4969"/>
                            </p:stCondLst>
                            <p:childTnLst>
                              <p:par>
                                <p:cTn id="18" presetID="10" presetClass="exit" presetSubtype="0" fill="hold" nodeType="afterEffect">
                                  <p:stCondLst>
                                    <p:cond delay="0"/>
                                  </p:stCondLst>
                                  <p:childTnLst>
                                    <p:animEffect transition="out" filter="fade">
                                      <p:cBhvr>
                                        <p:cTn id="19" dur="1500"/>
                                        <p:tgtEl>
                                          <p:spTgt spid="473"/>
                                        </p:tgtEl>
                                      </p:cBhvr>
                                    </p:animEffect>
                                    <p:set>
                                      <p:cBhvr>
                                        <p:cTn id="20" dur="1" fill="hold">
                                          <p:stCondLst>
                                            <p:cond delay="1500"/>
                                          </p:stCondLst>
                                        </p:cTn>
                                        <p:tgtEl>
                                          <p:spTgt spid="473"/>
                                        </p:tgtEl>
                                        <p:attrNameLst>
                                          <p:attrName>style.visibility</p:attrName>
                                        </p:attrNameLst>
                                      </p:cBhvr>
                                      <p:to>
                                        <p:strVal val="hidden"/>
                                      </p:to>
                                    </p:set>
                                  </p:childTnLst>
                                </p:cTn>
                              </p:par>
                            </p:childTnLst>
                          </p:cTn>
                        </p:par>
                        <p:par>
                          <p:cTn id="21" fill="hold">
                            <p:stCondLst>
                              <p:cond delay="6469"/>
                            </p:stCondLst>
                            <p:childTnLst>
                              <p:par>
                                <p:cTn id="22" presetID="10" presetClass="entr" presetSubtype="0" fill="hold" nodeType="afterEffect">
                                  <p:stCondLst>
                                    <p:cond delay="0"/>
                                  </p:stCondLst>
                                  <p:childTnLst>
                                    <p:set>
                                      <p:cBhvr>
                                        <p:cTn id="23" dur="1" fill="hold">
                                          <p:stCondLst>
                                            <p:cond delay="0"/>
                                          </p:stCondLst>
                                        </p:cTn>
                                        <p:tgtEl>
                                          <p:spTgt spid="456"/>
                                        </p:tgtEl>
                                        <p:attrNameLst>
                                          <p:attrName>style.visibility</p:attrName>
                                        </p:attrNameLst>
                                      </p:cBhvr>
                                      <p:to>
                                        <p:strVal val="visible"/>
                                      </p:to>
                                    </p:set>
                                    <p:animEffect transition="in" filter="fade">
                                      <p:cBhvr>
                                        <p:cTn id="24" dur="500"/>
                                        <p:tgtEl>
                                          <p:spTgt spid="456"/>
                                        </p:tgtEl>
                                      </p:cBhvr>
                                    </p:animEffect>
                                  </p:childTnLst>
                                </p:cTn>
                              </p:par>
                            </p:childTnLst>
                          </p:cTn>
                        </p:par>
                        <p:par>
                          <p:cTn id="25" fill="hold">
                            <p:stCondLst>
                              <p:cond delay="6969"/>
                            </p:stCondLst>
                            <p:childTnLst>
                              <p:par>
                                <p:cTn id="26" presetID="10" presetClass="exit" presetSubtype="0" fill="hold" nodeType="afterEffect">
                                  <p:stCondLst>
                                    <p:cond delay="0"/>
                                  </p:stCondLst>
                                  <p:childTnLst>
                                    <p:animEffect transition="out" filter="fade">
                                      <p:cBhvr>
                                        <p:cTn id="27" dur="4750"/>
                                        <p:tgtEl>
                                          <p:spTgt spid="456"/>
                                        </p:tgtEl>
                                      </p:cBhvr>
                                    </p:animEffect>
                                    <p:set>
                                      <p:cBhvr>
                                        <p:cTn id="28" dur="1" fill="hold">
                                          <p:stCondLst>
                                            <p:cond delay="4750"/>
                                          </p:stCondLst>
                                        </p:cTn>
                                        <p:tgtEl>
                                          <p:spTgt spid="45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462"/>
                                        </p:tgtEl>
                                      </p:cBhvr>
                                    </p:animEffect>
                                    <p:set>
                                      <p:cBhvr>
                                        <p:cTn id="31" dur="1" fill="hold">
                                          <p:stCondLst>
                                            <p:cond delay="1000"/>
                                          </p:stCondLst>
                                        </p:cTn>
                                        <p:tgtEl>
                                          <p:spTgt spid="46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459"/>
                                        </p:tgtEl>
                                        <p:attrNameLst>
                                          <p:attrName>style.visibility</p:attrName>
                                        </p:attrNameLst>
                                      </p:cBhvr>
                                      <p:to>
                                        <p:strVal val="visible"/>
                                      </p:to>
                                    </p:set>
                                    <p:animEffect transition="in" filter="fade">
                                      <p:cBhvr>
                                        <p:cTn id="34" dur="2999"/>
                                        <p:tgtEl>
                                          <p:spTgt spid="459"/>
                                        </p:tgtEl>
                                      </p:cBhvr>
                                    </p:animEffect>
                                  </p:childTnLst>
                                </p:cTn>
                              </p:par>
                              <p:par>
                                <p:cTn id="35" presetID="10" presetClass="entr" presetSubtype="0" fill="hold" nodeType="withEffect">
                                  <p:stCondLst>
                                    <p:cond delay="0"/>
                                  </p:stCondLst>
                                  <p:childTnLst>
                                    <p:set>
                                      <p:cBhvr>
                                        <p:cTn id="36" dur="1" fill="hold">
                                          <p:stCondLst>
                                            <p:cond delay="0"/>
                                          </p:stCondLst>
                                        </p:cTn>
                                        <p:tgtEl>
                                          <p:spTgt spid="458"/>
                                        </p:tgtEl>
                                        <p:attrNameLst>
                                          <p:attrName>style.visibility</p:attrName>
                                        </p:attrNameLst>
                                      </p:cBhvr>
                                      <p:to>
                                        <p:strVal val="visible"/>
                                      </p:to>
                                    </p:set>
                                    <p:animEffect transition="in" filter="fade">
                                      <p:cBhvr>
                                        <p:cTn id="37" dur="1"/>
                                        <p:tgtEl>
                                          <p:spTgt spid="458"/>
                                        </p:tgtEl>
                                      </p:cBhvr>
                                    </p:animEffect>
                                  </p:childTnLst>
                                </p:cTn>
                              </p:par>
                            </p:childTnLst>
                          </p:cTn>
                        </p:par>
                        <p:par>
                          <p:cTn id="38" fill="hold">
                            <p:stCondLst>
                              <p:cond delay="11719"/>
                            </p:stCondLst>
                            <p:childTnLst>
                              <p:par>
                                <p:cTn id="39" presetID="10" presetClass="exit" presetSubtype="0" fill="hold" nodeType="afterEffect">
                                  <p:stCondLst>
                                    <p:cond delay="0"/>
                                  </p:stCondLst>
                                  <p:childTnLst>
                                    <p:animEffect transition="out" filter="fade">
                                      <p:cBhvr>
                                        <p:cTn id="40" dur="500"/>
                                        <p:tgtEl>
                                          <p:spTgt spid="457"/>
                                        </p:tgtEl>
                                      </p:cBhvr>
                                    </p:animEffect>
                                    <p:set>
                                      <p:cBhvr>
                                        <p:cTn id="41" dur="1" fill="hold">
                                          <p:stCondLst>
                                            <p:cond delay="500"/>
                                          </p:stCondLst>
                                        </p:cTn>
                                        <p:tgtEl>
                                          <p:spTgt spid="45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459"/>
                                        </p:tgtEl>
                                        <p:attrNameLst>
                                          <p:attrName>style.visibility</p:attrName>
                                        </p:attrNameLst>
                                      </p:cBhvr>
                                      <p:to>
                                        <p:strVal val="visible"/>
                                      </p:to>
                                    </p:set>
                                    <p:animEffect transition="in" filter="fade">
                                      <p:cBhvr>
                                        <p:cTn id="44" dur="2999"/>
                                        <p:tgtEl>
                                          <p:spTgt spid="459"/>
                                        </p:tgtEl>
                                      </p:cBhvr>
                                    </p:animEffect>
                                  </p:childTnLst>
                                </p:cTn>
                              </p:par>
                              <p:par>
                                <p:cTn id="45" presetID="10" presetClass="entr" presetSubtype="0" fill="hold" nodeType="withEffect">
                                  <p:stCondLst>
                                    <p:cond delay="0"/>
                                  </p:stCondLst>
                                  <p:childTnLst>
                                    <p:set>
                                      <p:cBhvr>
                                        <p:cTn id="46" dur="1" fill="hold">
                                          <p:stCondLst>
                                            <p:cond delay="0"/>
                                          </p:stCondLst>
                                        </p:cTn>
                                        <p:tgtEl>
                                          <p:spTgt spid="463"/>
                                        </p:tgtEl>
                                        <p:attrNameLst>
                                          <p:attrName>style.visibility</p:attrName>
                                        </p:attrNameLst>
                                      </p:cBhvr>
                                      <p:to>
                                        <p:strVal val="visible"/>
                                      </p:to>
                                    </p:set>
                                    <p:animEffect transition="in" filter="fade">
                                      <p:cBhvr>
                                        <p:cTn id="47" dur="1000"/>
                                        <p:tgtEl>
                                          <p:spTgt spid="463"/>
                                        </p:tgtEl>
                                      </p:cBhvr>
                                    </p:animEffect>
                                  </p:childTnLst>
                                </p:cTn>
                              </p:par>
                            </p:childTnLst>
                          </p:cTn>
                        </p:par>
                        <p:par>
                          <p:cTn id="48" fill="hold">
                            <p:stCondLst>
                              <p:cond delay="14718"/>
                            </p:stCondLst>
                            <p:childTnLst>
                              <p:par>
                                <p:cTn id="49" presetID="10" presetClass="exit" presetSubtype="0" fill="hold" nodeType="afterEffect">
                                  <p:stCondLst>
                                    <p:cond delay="0"/>
                                  </p:stCondLst>
                                  <p:childTnLst>
                                    <p:animEffect transition="out" filter="fade">
                                      <p:cBhvr>
                                        <p:cTn id="50" dur="1500"/>
                                        <p:tgtEl>
                                          <p:spTgt spid="463"/>
                                        </p:tgtEl>
                                      </p:cBhvr>
                                    </p:animEffect>
                                    <p:set>
                                      <p:cBhvr>
                                        <p:cTn id="51" dur="1" fill="hold">
                                          <p:stCondLst>
                                            <p:cond delay="1500"/>
                                          </p:stCondLst>
                                        </p:cTn>
                                        <p:tgtEl>
                                          <p:spTgt spid="463"/>
                                        </p:tgtEl>
                                        <p:attrNameLst>
                                          <p:attrName>style.visibility</p:attrName>
                                        </p:attrNameLst>
                                      </p:cBhvr>
                                      <p:to>
                                        <p:strVal val="hidden"/>
                                      </p:to>
                                    </p:set>
                                  </p:childTnLst>
                                </p:cTn>
                              </p:par>
                            </p:childTnLst>
                          </p:cTn>
                        </p:par>
                        <p:par>
                          <p:cTn id="52" fill="hold">
                            <p:stCondLst>
                              <p:cond delay="16218"/>
                            </p:stCondLst>
                            <p:childTnLst>
                              <p:par>
                                <p:cTn id="53" presetID="10" presetClass="entr" presetSubtype="0" fill="hold" nodeType="afterEffect">
                                  <p:stCondLst>
                                    <p:cond delay="0"/>
                                  </p:stCondLst>
                                  <p:childTnLst>
                                    <p:set>
                                      <p:cBhvr>
                                        <p:cTn id="54" dur="1" fill="hold">
                                          <p:stCondLst>
                                            <p:cond delay="0"/>
                                          </p:stCondLst>
                                        </p:cTn>
                                        <p:tgtEl>
                                          <p:spTgt spid="460"/>
                                        </p:tgtEl>
                                        <p:attrNameLst>
                                          <p:attrName>style.visibility</p:attrName>
                                        </p:attrNameLst>
                                      </p:cBhvr>
                                      <p:to>
                                        <p:strVal val="visible"/>
                                      </p:to>
                                    </p:set>
                                    <p:animEffect transition="in" filter="fade">
                                      <p:cBhvr>
                                        <p:cTn id="55" dur="500"/>
                                        <p:tgtEl>
                                          <p:spTgt spid="460"/>
                                        </p:tgtEl>
                                      </p:cBhvr>
                                    </p:animEffect>
                                  </p:childTnLst>
                                </p:cTn>
                              </p:par>
                            </p:childTnLst>
                          </p:cTn>
                        </p:par>
                        <p:par>
                          <p:cTn id="56" fill="hold">
                            <p:stCondLst>
                              <p:cond delay="16718"/>
                            </p:stCondLst>
                            <p:childTnLst>
                              <p:par>
                                <p:cTn id="57" presetID="10" presetClass="exit" presetSubtype="0" fill="hold" nodeType="afterEffect">
                                  <p:stCondLst>
                                    <p:cond delay="0"/>
                                  </p:stCondLst>
                                  <p:childTnLst>
                                    <p:animEffect transition="out" filter="fade">
                                      <p:cBhvr>
                                        <p:cTn id="58" dur="4500"/>
                                        <p:tgtEl>
                                          <p:spTgt spid="460"/>
                                        </p:tgtEl>
                                      </p:cBhvr>
                                    </p:animEffect>
                                    <p:set>
                                      <p:cBhvr>
                                        <p:cTn id="59" dur="1" fill="hold">
                                          <p:stCondLst>
                                            <p:cond delay="4500"/>
                                          </p:stCondLst>
                                        </p:cTn>
                                        <p:tgtEl>
                                          <p:spTgt spid="46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00"/>
                                        <p:tgtEl>
                                          <p:spTgt spid="464"/>
                                        </p:tgtEl>
                                      </p:cBhvr>
                                    </p:animEffect>
                                    <p:set>
                                      <p:cBhvr>
                                        <p:cTn id="62" dur="1" fill="hold">
                                          <p:stCondLst>
                                            <p:cond delay="1000"/>
                                          </p:stCondLst>
                                        </p:cTn>
                                        <p:tgtEl>
                                          <p:spTgt spid="464"/>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459"/>
                                        </p:tgtEl>
                                        <p:attrNameLst>
                                          <p:attrName>style.visibility</p:attrName>
                                        </p:attrNameLst>
                                      </p:cBhvr>
                                      <p:to>
                                        <p:strVal val="visible"/>
                                      </p:to>
                                    </p:set>
                                    <p:animEffect transition="in" filter="fade">
                                      <p:cBhvr>
                                        <p:cTn id="65" dur="2999"/>
                                        <p:tgtEl>
                                          <p:spTgt spid="459"/>
                                        </p:tgtEl>
                                      </p:cBhvr>
                                    </p:animEffect>
                                  </p:childTnLst>
                                </p:cTn>
                              </p:par>
                              <p:par>
                                <p:cTn id="66" presetID="10" presetClass="entr" presetSubtype="0" fill="hold" nodeType="withEffect">
                                  <p:stCondLst>
                                    <p:cond delay="0"/>
                                  </p:stCondLst>
                                  <p:childTnLst>
                                    <p:set>
                                      <p:cBhvr>
                                        <p:cTn id="67" dur="1" fill="hold">
                                          <p:stCondLst>
                                            <p:cond delay="0"/>
                                          </p:stCondLst>
                                        </p:cTn>
                                        <p:tgtEl>
                                          <p:spTgt spid="458"/>
                                        </p:tgtEl>
                                        <p:attrNameLst>
                                          <p:attrName>style.visibility</p:attrName>
                                        </p:attrNameLst>
                                      </p:cBhvr>
                                      <p:to>
                                        <p:strVal val="visible"/>
                                      </p:to>
                                    </p:set>
                                    <p:animEffect transition="in" filter="fade">
                                      <p:cBhvr>
                                        <p:cTn id="68" dur="4969"/>
                                        <p:tgtEl>
                                          <p:spTgt spid="458"/>
                                        </p:tgtEl>
                                      </p:cBhvr>
                                    </p:animEffect>
                                  </p:childTnLst>
                                </p:cTn>
                              </p:par>
                            </p:childTnLst>
                          </p:cTn>
                        </p:par>
                        <p:par>
                          <p:cTn id="69" fill="hold">
                            <p:stCondLst>
                              <p:cond delay="21687"/>
                            </p:stCondLst>
                            <p:childTnLst>
                              <p:par>
                                <p:cTn id="70" presetID="10" presetClass="exit" presetSubtype="0" fill="hold" nodeType="afterEffect">
                                  <p:stCondLst>
                                    <p:cond delay="0"/>
                                  </p:stCondLst>
                                  <p:childTnLst>
                                    <p:animEffect transition="out" filter="fade">
                                      <p:cBhvr>
                                        <p:cTn id="71" dur="500"/>
                                        <p:tgtEl>
                                          <p:spTgt spid="461"/>
                                        </p:tgtEl>
                                      </p:cBhvr>
                                    </p:animEffect>
                                    <p:set>
                                      <p:cBhvr>
                                        <p:cTn id="72" dur="1" fill="hold">
                                          <p:stCondLst>
                                            <p:cond delay="500"/>
                                          </p:stCondLst>
                                        </p:cTn>
                                        <p:tgtEl>
                                          <p:spTgt spid="461"/>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459"/>
                                        </p:tgtEl>
                                        <p:attrNameLst>
                                          <p:attrName>style.visibility</p:attrName>
                                        </p:attrNameLst>
                                      </p:cBhvr>
                                      <p:to>
                                        <p:strVal val="visible"/>
                                      </p:to>
                                    </p:set>
                                    <p:animEffect transition="in" filter="fade">
                                      <p:cBhvr>
                                        <p:cTn id="75" dur="2999"/>
                                        <p:tgtEl>
                                          <p:spTgt spid="459"/>
                                        </p:tgtEl>
                                      </p:cBhvr>
                                    </p:animEffect>
                                  </p:childTnLst>
                                </p:cTn>
                              </p:par>
                              <p:par>
                                <p:cTn id="76" presetID="10" presetClass="entr" presetSubtype="0" fill="hold" nodeType="withEffect">
                                  <p:stCondLst>
                                    <p:cond delay="0"/>
                                  </p:stCondLst>
                                  <p:childTnLst>
                                    <p:set>
                                      <p:cBhvr>
                                        <p:cTn id="77" dur="1" fill="hold">
                                          <p:stCondLst>
                                            <p:cond delay="0"/>
                                          </p:stCondLst>
                                        </p:cTn>
                                        <p:tgtEl>
                                          <p:spTgt spid="465"/>
                                        </p:tgtEl>
                                        <p:attrNameLst>
                                          <p:attrName>style.visibility</p:attrName>
                                        </p:attrNameLst>
                                      </p:cBhvr>
                                      <p:to>
                                        <p:strVal val="visible"/>
                                      </p:to>
                                    </p:set>
                                    <p:animEffect transition="in" filter="fade">
                                      <p:cBhvr>
                                        <p:cTn id="78" dur="1000"/>
                                        <p:tgtEl>
                                          <p:spTgt spid="465"/>
                                        </p:tgtEl>
                                      </p:cBhvr>
                                    </p:animEffect>
                                  </p:childTnLst>
                                </p:cTn>
                              </p:par>
                            </p:childTnLst>
                          </p:cTn>
                        </p:par>
                        <p:par>
                          <p:cTn id="79" fill="hold">
                            <p:stCondLst>
                              <p:cond delay="24686"/>
                            </p:stCondLst>
                            <p:childTnLst>
                              <p:par>
                                <p:cTn id="80" presetID="10" presetClass="exit" presetSubtype="0" fill="hold" nodeType="afterEffect">
                                  <p:stCondLst>
                                    <p:cond delay="0"/>
                                  </p:stCondLst>
                                  <p:childTnLst>
                                    <p:animEffect transition="out" filter="fade">
                                      <p:cBhvr>
                                        <p:cTn id="81" dur="1500"/>
                                        <p:tgtEl>
                                          <p:spTgt spid="465"/>
                                        </p:tgtEl>
                                      </p:cBhvr>
                                    </p:animEffect>
                                    <p:set>
                                      <p:cBhvr>
                                        <p:cTn id="82" dur="1" fill="hold">
                                          <p:stCondLst>
                                            <p:cond delay="1500"/>
                                          </p:stCondLst>
                                        </p:cTn>
                                        <p:tgtEl>
                                          <p:spTgt spid="465"/>
                                        </p:tgtEl>
                                        <p:attrNameLst>
                                          <p:attrName>style.visibility</p:attrName>
                                        </p:attrNameLst>
                                      </p:cBhvr>
                                      <p:to>
                                        <p:strVal val="hidden"/>
                                      </p:to>
                                    </p:set>
                                  </p:childTnLst>
                                </p:cTn>
                              </p:par>
                            </p:childTnLst>
                          </p:cTn>
                        </p:par>
                        <p:par>
                          <p:cTn id="83" fill="hold">
                            <p:stCondLst>
                              <p:cond delay="26186"/>
                            </p:stCondLst>
                            <p:childTnLst>
                              <p:par>
                                <p:cTn id="84" presetID="10" presetClass="entr" presetSubtype="0" fill="hold" nodeType="afterEffect">
                                  <p:stCondLst>
                                    <p:cond delay="0"/>
                                  </p:stCondLst>
                                  <p:childTnLst>
                                    <p:set>
                                      <p:cBhvr>
                                        <p:cTn id="85" dur="1" fill="hold">
                                          <p:stCondLst>
                                            <p:cond delay="0"/>
                                          </p:stCondLst>
                                        </p:cTn>
                                        <p:tgtEl>
                                          <p:spTgt spid="466"/>
                                        </p:tgtEl>
                                        <p:attrNameLst>
                                          <p:attrName>style.visibility</p:attrName>
                                        </p:attrNameLst>
                                      </p:cBhvr>
                                      <p:to>
                                        <p:strVal val="visible"/>
                                      </p:to>
                                    </p:set>
                                    <p:animEffect transition="in" filter="fade">
                                      <p:cBhvr>
                                        <p:cTn id="86" dur="500"/>
                                        <p:tgtEl>
                                          <p:spTgt spid="466"/>
                                        </p:tgtEl>
                                      </p:cBhvr>
                                    </p:animEffect>
                                  </p:childTnLst>
                                </p:cTn>
                              </p:par>
                            </p:childTnLst>
                          </p:cTn>
                        </p:par>
                        <p:par>
                          <p:cTn id="87" fill="hold">
                            <p:stCondLst>
                              <p:cond delay="26686"/>
                            </p:stCondLst>
                            <p:childTnLst>
                              <p:par>
                                <p:cTn id="88" presetID="10" presetClass="exit" presetSubtype="0" fill="hold" nodeType="afterEffect">
                                  <p:stCondLst>
                                    <p:cond delay="0"/>
                                  </p:stCondLst>
                                  <p:childTnLst>
                                    <p:animEffect transition="out" filter="fade">
                                      <p:cBhvr>
                                        <p:cTn id="89" dur="4750"/>
                                        <p:tgtEl>
                                          <p:spTgt spid="466"/>
                                        </p:tgtEl>
                                      </p:cBhvr>
                                    </p:animEffect>
                                    <p:set>
                                      <p:cBhvr>
                                        <p:cTn id="90" dur="1" fill="hold">
                                          <p:stCondLst>
                                            <p:cond delay="4750"/>
                                          </p:stCondLst>
                                        </p:cTn>
                                        <p:tgtEl>
                                          <p:spTgt spid="46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1000"/>
                                        <p:tgtEl>
                                          <p:spTgt spid="468"/>
                                        </p:tgtEl>
                                      </p:cBhvr>
                                    </p:animEffect>
                                    <p:set>
                                      <p:cBhvr>
                                        <p:cTn id="93" dur="1" fill="hold">
                                          <p:stCondLst>
                                            <p:cond delay="1000"/>
                                          </p:stCondLst>
                                        </p:cTn>
                                        <p:tgtEl>
                                          <p:spTgt spid="468"/>
                                        </p:tgtEl>
                                        <p:attrNameLst>
                                          <p:attrName>style.visibility</p:attrName>
                                        </p:attrNameLst>
                                      </p:cBhvr>
                                      <p:to>
                                        <p:strVal val="hidden"/>
                                      </p:to>
                                    </p:set>
                                  </p:childTnLst>
                                </p:cTn>
                              </p:par>
                              <p:par>
                                <p:cTn id="94" presetID="10" presetClass="entr" presetSubtype="0" fill="hold" nodeType="withEffect">
                                  <p:stCondLst>
                                    <p:cond delay="0"/>
                                  </p:stCondLst>
                                  <p:childTnLst>
                                    <p:set>
                                      <p:cBhvr>
                                        <p:cTn id="95" dur="1" fill="hold">
                                          <p:stCondLst>
                                            <p:cond delay="0"/>
                                          </p:stCondLst>
                                        </p:cTn>
                                        <p:tgtEl>
                                          <p:spTgt spid="459"/>
                                        </p:tgtEl>
                                        <p:attrNameLst>
                                          <p:attrName>style.visibility</p:attrName>
                                        </p:attrNameLst>
                                      </p:cBhvr>
                                      <p:to>
                                        <p:strVal val="visible"/>
                                      </p:to>
                                    </p:set>
                                    <p:animEffect transition="in" filter="fade">
                                      <p:cBhvr>
                                        <p:cTn id="96" dur="2999"/>
                                        <p:tgtEl>
                                          <p:spTgt spid="459"/>
                                        </p:tgtEl>
                                      </p:cBhvr>
                                    </p:animEffect>
                                  </p:childTnLst>
                                </p:cTn>
                              </p:par>
                              <p:par>
                                <p:cTn id="97" presetID="10" presetClass="entr" presetSubtype="0" fill="hold" nodeType="withEffect">
                                  <p:stCondLst>
                                    <p:cond delay="0"/>
                                  </p:stCondLst>
                                  <p:childTnLst>
                                    <p:set>
                                      <p:cBhvr>
                                        <p:cTn id="98" dur="1" fill="hold">
                                          <p:stCondLst>
                                            <p:cond delay="0"/>
                                          </p:stCondLst>
                                        </p:cTn>
                                        <p:tgtEl>
                                          <p:spTgt spid="458"/>
                                        </p:tgtEl>
                                        <p:attrNameLst>
                                          <p:attrName>style.visibility</p:attrName>
                                        </p:attrNameLst>
                                      </p:cBhvr>
                                      <p:to>
                                        <p:strVal val="visible"/>
                                      </p:to>
                                    </p:set>
                                    <p:animEffect transition="in" filter="fade">
                                      <p:cBhvr>
                                        <p:cTn id="99" dur="4969"/>
                                        <p:tgtEl>
                                          <p:spTgt spid="458"/>
                                        </p:tgtEl>
                                      </p:cBhvr>
                                    </p:animEffect>
                                  </p:childTnLst>
                                </p:cTn>
                              </p:par>
                            </p:childTnLst>
                          </p:cTn>
                        </p:par>
                        <p:par>
                          <p:cTn id="100" fill="hold">
                            <p:stCondLst>
                              <p:cond delay="31655"/>
                            </p:stCondLst>
                            <p:childTnLst>
                              <p:par>
                                <p:cTn id="101" presetID="10" presetClass="exit" presetSubtype="0" fill="hold" nodeType="afterEffect">
                                  <p:stCondLst>
                                    <p:cond delay="0"/>
                                  </p:stCondLst>
                                  <p:childTnLst>
                                    <p:animEffect transition="out" filter="fade">
                                      <p:cBhvr>
                                        <p:cTn id="102" dur="500"/>
                                        <p:tgtEl>
                                          <p:spTgt spid="467"/>
                                        </p:tgtEl>
                                      </p:cBhvr>
                                    </p:animEffect>
                                    <p:set>
                                      <p:cBhvr>
                                        <p:cTn id="103" dur="1" fill="hold">
                                          <p:stCondLst>
                                            <p:cond delay="500"/>
                                          </p:stCondLst>
                                        </p:cTn>
                                        <p:tgtEl>
                                          <p:spTgt spid="467"/>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459"/>
                                        </p:tgtEl>
                                        <p:attrNameLst>
                                          <p:attrName>style.visibility</p:attrName>
                                        </p:attrNameLst>
                                      </p:cBhvr>
                                      <p:to>
                                        <p:strVal val="visible"/>
                                      </p:to>
                                    </p:set>
                                    <p:animEffect transition="in" filter="fade">
                                      <p:cBhvr>
                                        <p:cTn id="106" dur="2999"/>
                                        <p:tgtEl>
                                          <p:spTgt spid="459"/>
                                        </p:tgtEl>
                                      </p:cBhvr>
                                    </p:animEffect>
                                  </p:childTnLst>
                                </p:cTn>
                              </p:par>
                              <p:par>
                                <p:cTn id="107" presetID="10" presetClass="entr" presetSubtype="0" fill="hold" nodeType="withEffect">
                                  <p:stCondLst>
                                    <p:cond delay="0"/>
                                  </p:stCondLst>
                                  <p:childTnLst>
                                    <p:set>
                                      <p:cBhvr>
                                        <p:cTn id="108" dur="1" fill="hold">
                                          <p:stCondLst>
                                            <p:cond delay="0"/>
                                          </p:stCondLst>
                                        </p:cTn>
                                        <p:tgtEl>
                                          <p:spTgt spid="469"/>
                                        </p:tgtEl>
                                        <p:attrNameLst>
                                          <p:attrName>style.visibility</p:attrName>
                                        </p:attrNameLst>
                                      </p:cBhvr>
                                      <p:to>
                                        <p:strVal val="visible"/>
                                      </p:to>
                                    </p:set>
                                    <p:animEffect transition="in" filter="fade">
                                      <p:cBhvr>
                                        <p:cTn id="109" dur="1000"/>
                                        <p:tgtEl>
                                          <p:spTgt spid="469"/>
                                        </p:tgtEl>
                                      </p:cBhvr>
                                    </p:animEffect>
                                  </p:childTnLst>
                                </p:cTn>
                              </p:par>
                            </p:childTnLst>
                          </p:cTn>
                        </p:par>
                        <p:par>
                          <p:cTn id="110" fill="hold">
                            <p:stCondLst>
                              <p:cond delay="34654"/>
                            </p:stCondLst>
                            <p:childTnLst>
                              <p:par>
                                <p:cTn id="111" presetID="10" presetClass="exit" presetSubtype="0" fill="hold" nodeType="afterEffect">
                                  <p:stCondLst>
                                    <p:cond delay="0"/>
                                  </p:stCondLst>
                                  <p:childTnLst>
                                    <p:animEffect transition="out" filter="fade">
                                      <p:cBhvr>
                                        <p:cTn id="112" dur="1500"/>
                                        <p:tgtEl>
                                          <p:spTgt spid="469"/>
                                        </p:tgtEl>
                                      </p:cBhvr>
                                    </p:animEffect>
                                    <p:set>
                                      <p:cBhvr>
                                        <p:cTn id="113" dur="1" fill="hold">
                                          <p:stCondLst>
                                            <p:cond delay="1500"/>
                                          </p:stCondLst>
                                        </p:cTn>
                                        <p:tgtEl>
                                          <p:spTgt spid="469"/>
                                        </p:tgtEl>
                                        <p:attrNameLst>
                                          <p:attrName>style.visibility</p:attrName>
                                        </p:attrNameLst>
                                      </p:cBhvr>
                                      <p:to>
                                        <p:strVal val="hidden"/>
                                      </p:to>
                                    </p:set>
                                  </p:childTnLst>
                                </p:cTn>
                              </p:par>
                            </p:childTnLst>
                          </p:cTn>
                        </p:par>
                        <p:par>
                          <p:cTn id="114" fill="hold">
                            <p:stCondLst>
                              <p:cond delay="36154"/>
                            </p:stCondLst>
                            <p:childTnLst>
                              <p:par>
                                <p:cTn id="115" presetID="10" presetClass="entr" presetSubtype="0" fill="hold" nodeType="afterEffect">
                                  <p:stCondLst>
                                    <p:cond delay="0"/>
                                  </p:stCondLst>
                                  <p:childTnLst>
                                    <p:set>
                                      <p:cBhvr>
                                        <p:cTn id="116" dur="1" fill="hold">
                                          <p:stCondLst>
                                            <p:cond delay="0"/>
                                          </p:stCondLst>
                                        </p:cTn>
                                        <p:tgtEl>
                                          <p:spTgt spid="470"/>
                                        </p:tgtEl>
                                        <p:attrNameLst>
                                          <p:attrName>style.visibility</p:attrName>
                                        </p:attrNameLst>
                                      </p:cBhvr>
                                      <p:to>
                                        <p:strVal val="visible"/>
                                      </p:to>
                                    </p:set>
                                    <p:animEffect transition="in" filter="fade">
                                      <p:cBhvr>
                                        <p:cTn id="117" dur="500"/>
                                        <p:tgtEl>
                                          <p:spTgt spid="470"/>
                                        </p:tgtEl>
                                      </p:cBhvr>
                                    </p:animEffect>
                                  </p:childTnLst>
                                </p:cTn>
                              </p:par>
                            </p:childTnLst>
                          </p:cTn>
                        </p:par>
                        <p:par>
                          <p:cTn id="118" fill="hold">
                            <p:stCondLst>
                              <p:cond delay="36654"/>
                            </p:stCondLst>
                            <p:childTnLst>
                              <p:par>
                                <p:cTn id="119" presetID="10" presetClass="exit" presetSubtype="0" fill="hold" nodeType="afterEffect">
                                  <p:stCondLst>
                                    <p:cond delay="0"/>
                                  </p:stCondLst>
                                  <p:childTnLst>
                                    <p:animEffect transition="out" filter="fade">
                                      <p:cBhvr>
                                        <p:cTn id="120" dur="4750"/>
                                        <p:tgtEl>
                                          <p:spTgt spid="470"/>
                                        </p:tgtEl>
                                      </p:cBhvr>
                                    </p:animEffect>
                                    <p:set>
                                      <p:cBhvr>
                                        <p:cTn id="121" dur="1" fill="hold">
                                          <p:stCondLst>
                                            <p:cond delay="4750"/>
                                          </p:stCondLst>
                                        </p:cTn>
                                        <p:tgtEl>
                                          <p:spTgt spid="470"/>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1000"/>
                                        <p:tgtEl>
                                          <p:spTgt spid="476"/>
                                        </p:tgtEl>
                                      </p:cBhvr>
                                    </p:animEffect>
                                    <p:set>
                                      <p:cBhvr>
                                        <p:cTn id="124" dur="1" fill="hold">
                                          <p:stCondLst>
                                            <p:cond delay="1000"/>
                                          </p:stCondLst>
                                        </p:cTn>
                                        <p:tgtEl>
                                          <p:spTgt spid="47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459"/>
                                        </p:tgtEl>
                                        <p:attrNameLst>
                                          <p:attrName>style.visibility</p:attrName>
                                        </p:attrNameLst>
                                      </p:cBhvr>
                                      <p:to>
                                        <p:strVal val="visible"/>
                                      </p:to>
                                    </p:set>
                                    <p:animEffect transition="in" filter="fade">
                                      <p:cBhvr>
                                        <p:cTn id="127" dur="2999"/>
                                        <p:tgtEl>
                                          <p:spTgt spid="459"/>
                                        </p:tgtEl>
                                      </p:cBhvr>
                                    </p:animEffect>
                                  </p:childTnLst>
                                </p:cTn>
                              </p:par>
                              <p:par>
                                <p:cTn id="128" presetID="10" presetClass="entr" presetSubtype="0" fill="hold" nodeType="withEffect">
                                  <p:stCondLst>
                                    <p:cond delay="0"/>
                                  </p:stCondLst>
                                  <p:childTnLst>
                                    <p:set>
                                      <p:cBhvr>
                                        <p:cTn id="129" dur="1" fill="hold">
                                          <p:stCondLst>
                                            <p:cond delay="0"/>
                                          </p:stCondLst>
                                        </p:cTn>
                                        <p:tgtEl>
                                          <p:spTgt spid="458"/>
                                        </p:tgtEl>
                                        <p:attrNameLst>
                                          <p:attrName>style.visibility</p:attrName>
                                        </p:attrNameLst>
                                      </p:cBhvr>
                                      <p:to>
                                        <p:strVal val="visible"/>
                                      </p:to>
                                    </p:set>
                                    <p:animEffect transition="in" filter="fade">
                                      <p:cBhvr>
                                        <p:cTn id="130" dur="4969"/>
                                        <p:tgtEl>
                                          <p:spTgt spid="458"/>
                                        </p:tgtEl>
                                      </p:cBhvr>
                                    </p:animEffect>
                                  </p:childTnLst>
                                </p:cTn>
                              </p:par>
                            </p:childTnLst>
                          </p:cTn>
                        </p:par>
                        <p:par>
                          <p:cTn id="131" fill="hold">
                            <p:stCondLst>
                              <p:cond delay="41623"/>
                            </p:stCondLst>
                            <p:childTnLst>
                              <p:par>
                                <p:cTn id="132" presetID="10" presetClass="exit" presetSubtype="0" fill="hold" nodeType="afterEffect">
                                  <p:stCondLst>
                                    <p:cond delay="0"/>
                                  </p:stCondLst>
                                  <p:childTnLst>
                                    <p:animEffect transition="out" filter="fade">
                                      <p:cBhvr>
                                        <p:cTn id="133" dur="500"/>
                                        <p:tgtEl>
                                          <p:spTgt spid="471"/>
                                        </p:tgtEl>
                                      </p:cBhvr>
                                    </p:animEffect>
                                    <p:set>
                                      <p:cBhvr>
                                        <p:cTn id="134" dur="1" fill="hold">
                                          <p:stCondLst>
                                            <p:cond delay="500"/>
                                          </p:stCondLst>
                                        </p:cTn>
                                        <p:tgtEl>
                                          <p:spTgt spid="471"/>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459"/>
                                        </p:tgtEl>
                                        <p:attrNameLst>
                                          <p:attrName>style.visibility</p:attrName>
                                        </p:attrNameLst>
                                      </p:cBhvr>
                                      <p:to>
                                        <p:strVal val="visible"/>
                                      </p:to>
                                    </p:set>
                                    <p:animEffect transition="in" filter="fade">
                                      <p:cBhvr>
                                        <p:cTn id="137" dur="2999"/>
                                        <p:tgtEl>
                                          <p:spTgt spid="459"/>
                                        </p:tgtEl>
                                      </p:cBhvr>
                                    </p:animEffect>
                                  </p:childTnLst>
                                </p:cTn>
                              </p:par>
                              <p:par>
                                <p:cTn id="138" presetID="10" presetClass="entr" presetSubtype="0" fill="hold" nodeType="withEffect">
                                  <p:stCondLst>
                                    <p:cond delay="0"/>
                                  </p:stCondLst>
                                  <p:childTnLst>
                                    <p:set>
                                      <p:cBhvr>
                                        <p:cTn id="139" dur="1" fill="hold">
                                          <p:stCondLst>
                                            <p:cond delay="0"/>
                                          </p:stCondLst>
                                        </p:cTn>
                                        <p:tgtEl>
                                          <p:spTgt spid="472"/>
                                        </p:tgtEl>
                                        <p:attrNameLst>
                                          <p:attrName>style.visibility</p:attrName>
                                        </p:attrNameLst>
                                      </p:cBhvr>
                                      <p:to>
                                        <p:strVal val="visible"/>
                                      </p:to>
                                    </p:set>
                                    <p:animEffect transition="in" filter="fade">
                                      <p:cBhvr>
                                        <p:cTn id="140" dur="1000"/>
                                        <p:tgtEl>
                                          <p:spTgt spid="472"/>
                                        </p:tgtEl>
                                      </p:cBhvr>
                                    </p:animEffect>
                                  </p:childTnLst>
                                </p:cTn>
                              </p:par>
                            </p:childTnLst>
                          </p:cTn>
                        </p:par>
                        <p:par>
                          <p:cTn id="141" fill="hold">
                            <p:stCondLst>
                              <p:cond delay="44622"/>
                            </p:stCondLst>
                            <p:childTnLst>
                              <p:par>
                                <p:cTn id="142" presetID="10" presetClass="exit" presetSubtype="0" fill="hold" nodeType="afterEffect">
                                  <p:stCondLst>
                                    <p:cond delay="0"/>
                                  </p:stCondLst>
                                  <p:childTnLst>
                                    <p:animEffect transition="out" filter="fade">
                                      <p:cBhvr>
                                        <p:cTn id="143" dur="1500"/>
                                        <p:tgtEl>
                                          <p:spTgt spid="472"/>
                                        </p:tgtEl>
                                      </p:cBhvr>
                                    </p:animEffect>
                                    <p:set>
                                      <p:cBhvr>
                                        <p:cTn id="144" dur="1" fill="hold">
                                          <p:stCondLst>
                                            <p:cond delay="1500"/>
                                          </p:stCondLst>
                                        </p:cTn>
                                        <p:tgtEl>
                                          <p:spTgt spid="4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2"/>
        <p:cNvGrpSpPr/>
        <p:nvPr/>
      </p:nvGrpSpPr>
      <p:grpSpPr>
        <a:xfrm>
          <a:off x="0" y="0"/>
          <a:ext cx="0" cy="0"/>
          <a:chOff x="0" y="0"/>
          <a:chExt cx="0" cy="0"/>
        </a:xfrm>
      </p:grpSpPr>
      <p:sp>
        <p:nvSpPr>
          <p:cNvPr id="483" name="Google Shape;483;p12"/>
          <p:cNvSpPr/>
          <p:nvPr/>
        </p:nvSpPr>
        <p:spPr>
          <a:xfrm>
            <a:off x="1156448" y="609274"/>
            <a:ext cx="10294654" cy="2362526"/>
          </a:xfrm>
          <a:prstGeom prst="rect">
            <a:avLst/>
          </a:prstGeom>
          <a:solidFill>
            <a:schemeClr val="accen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Khi cố tình xem những trang web không phù hợp lứa tuổi hoặc không nên xem, trẻ em có thể </a:t>
            </a:r>
            <a:r>
              <a:rPr lang="en-US" sz="3600" b="0" i="0" u="none" strike="noStrike" cap="none">
                <a:solidFill>
                  <a:schemeClr val="lt1"/>
                </a:solidFill>
                <a:latin typeface="Calibri"/>
                <a:ea typeface="Calibri"/>
                <a:cs typeface="Calibri"/>
                <a:sym typeface="Calibri"/>
              </a:rPr>
              <a:t>không hiểu được những thông tin trên </a:t>
            </a:r>
            <a:r>
              <a:rPr lang="en-US" sz="3600" b="0" i="0" u="none" strike="noStrike" cap="none">
                <a:solidFill>
                  <a:schemeClr val="lt1"/>
                </a:solidFill>
                <a:latin typeface="Arial"/>
                <a:ea typeface="Arial"/>
                <a:cs typeface="Arial"/>
                <a:sym typeface="Arial"/>
              </a:rPr>
              <a:t>trang web.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Đúng hay sai?</a:t>
            </a:r>
            <a:endParaRPr sz="3600" b="0" i="0" u="none" strike="noStrike" cap="none">
              <a:solidFill>
                <a:srgbClr val="FFFFFF"/>
              </a:solidFill>
              <a:latin typeface="Arial"/>
              <a:ea typeface="Arial"/>
              <a:cs typeface="Arial"/>
              <a:sym typeface="Arial"/>
            </a:endParaRPr>
          </a:p>
        </p:txBody>
      </p:sp>
      <p:pic>
        <p:nvPicPr>
          <p:cNvPr id="484" name="Google Shape;484;p12">
            <a:hlinkClick r:id="rId4" action="ppaction://hlinksldjump"/>
          </p:cNvPr>
          <p:cNvPicPr preferRelativeResize="0"/>
          <p:nvPr/>
        </p:nvPicPr>
        <p:blipFill rotWithShape="1">
          <a:blip r:embed="rId5">
            <a:alphaModFix/>
          </a:blip>
          <a:srcRect l="67694" t="35900" b="25881"/>
          <a:stretch/>
        </p:blipFill>
        <p:spPr>
          <a:xfrm flipH="1">
            <a:off x="-403995" y="3322960"/>
            <a:ext cx="4202514" cy="3592190"/>
          </a:xfrm>
          <a:prstGeom prst="rect">
            <a:avLst/>
          </a:prstGeom>
          <a:noFill/>
          <a:ln>
            <a:noFill/>
          </a:ln>
        </p:spPr>
      </p:pic>
      <p:sp>
        <p:nvSpPr>
          <p:cNvPr id="485" name="Google Shape;485;p12"/>
          <p:cNvSpPr/>
          <p:nvPr/>
        </p:nvSpPr>
        <p:spPr>
          <a:xfrm>
            <a:off x="3953435" y="4397188"/>
            <a:ext cx="1775012" cy="1143000"/>
          </a:xfrm>
          <a:prstGeom prst="roundRect">
            <a:avLst>
              <a:gd name="adj" fmla="val 16667"/>
            </a:avLst>
          </a:prstGeom>
          <a:solidFill>
            <a:srgbClr val="3333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ĐÚNG</a:t>
            </a:r>
            <a:endParaRPr sz="3600" b="1" i="0" u="none" strike="noStrike" cap="none">
              <a:solidFill>
                <a:schemeClr val="lt1"/>
              </a:solidFill>
              <a:latin typeface="Arial"/>
              <a:ea typeface="Arial"/>
              <a:cs typeface="Arial"/>
              <a:sym typeface="Arial"/>
            </a:endParaRPr>
          </a:p>
        </p:txBody>
      </p:sp>
      <p:sp>
        <p:nvSpPr>
          <p:cNvPr id="486" name="Google Shape;486;p12"/>
          <p:cNvSpPr/>
          <p:nvPr/>
        </p:nvSpPr>
        <p:spPr>
          <a:xfrm>
            <a:off x="7440705" y="4397188"/>
            <a:ext cx="1775012" cy="1143000"/>
          </a:xfrm>
          <a:prstGeom prst="roundRect">
            <a:avLst>
              <a:gd name="adj" fmla="val 16667"/>
            </a:avLst>
          </a:prstGeom>
          <a:solidFill>
            <a:srgbClr val="3333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SAI</a:t>
            </a:r>
            <a:endParaRPr sz="3600" b="1" i="0" u="none" strike="noStrike" cap="none">
              <a:solidFill>
                <a:schemeClr val="lt1"/>
              </a:solidFill>
              <a:latin typeface="Arial"/>
              <a:ea typeface="Arial"/>
              <a:cs typeface="Arial"/>
              <a:sym typeface="Arial"/>
            </a:endParaRPr>
          </a:p>
        </p:txBody>
      </p:sp>
      <p:sp>
        <p:nvSpPr>
          <p:cNvPr id="487" name="Google Shape;487;p12">
            <a:hlinkClick r:id="rId6" action="ppaction://hlinksldjump"/>
          </p:cNvPr>
          <p:cNvSpPr/>
          <p:nvPr/>
        </p:nvSpPr>
        <p:spPr>
          <a:xfrm>
            <a:off x="11113477" y="5795889"/>
            <a:ext cx="689317" cy="53457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fade">
                                      <p:cBhvr>
                                        <p:cTn id="15" dur="500"/>
                                        <p:tgtEl>
                                          <p:spTgt spid="485"/>
                                        </p:tgtEl>
                                      </p:cBhvr>
                                    </p:animEffect>
                                  </p:childTnLst>
                                </p:cTn>
                              </p:par>
                              <p:par>
                                <p:cTn id="16" presetID="10" presetClass="entr" presetSubtype="0" fill="hold" nodeType="withEffect">
                                  <p:stCondLst>
                                    <p:cond delay="0"/>
                                  </p:stCondLst>
                                  <p:childTnLst>
                                    <p:set>
                                      <p:cBhvr>
                                        <p:cTn id="17" dur="1" fill="hold">
                                          <p:stCondLst>
                                            <p:cond delay="0"/>
                                          </p:stCondLst>
                                        </p:cTn>
                                        <p:tgtEl>
                                          <p:spTgt spid="486"/>
                                        </p:tgtEl>
                                        <p:attrNameLst>
                                          <p:attrName>style.visibility</p:attrName>
                                        </p:attrNameLst>
                                      </p:cBhvr>
                                      <p:to>
                                        <p:strVal val="visible"/>
                                      </p:to>
                                    </p:set>
                                    <p:animEffect transition="in" filter="fade">
                                      <p:cBhvr>
                                        <p:cTn id="18"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1"/>
        <p:cNvGrpSpPr/>
        <p:nvPr/>
      </p:nvGrpSpPr>
      <p:grpSpPr>
        <a:xfrm>
          <a:off x="0" y="0"/>
          <a:ext cx="0" cy="0"/>
          <a:chOff x="0" y="0"/>
          <a:chExt cx="0" cy="0"/>
        </a:xfrm>
      </p:grpSpPr>
      <p:sp>
        <p:nvSpPr>
          <p:cNvPr id="492" name="Google Shape;492;p13"/>
          <p:cNvSpPr/>
          <p:nvPr/>
        </p:nvSpPr>
        <p:spPr>
          <a:xfrm>
            <a:off x="942535" y="607411"/>
            <a:ext cx="10339753" cy="1995111"/>
          </a:xfrm>
          <a:prstGeom prst="rect">
            <a:avLst/>
          </a:prstGeom>
          <a:solidFill>
            <a:schemeClr val="accen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Trẻ em có thể thấy hoang mang, bất an, lo sợ khi cố tình xem những trang web không phù hợp lứa tuổi hoặc không nên xem.</a:t>
            </a:r>
            <a:endParaRPr sz="3600" b="0" i="0" u="none" strike="noStrike" cap="none">
              <a:solidFill>
                <a:srgbClr val="FFFFFF"/>
              </a:solidFill>
              <a:latin typeface="Arial"/>
              <a:ea typeface="Arial"/>
              <a:cs typeface="Arial"/>
              <a:sym typeface="Arial"/>
            </a:endParaRPr>
          </a:p>
        </p:txBody>
      </p:sp>
      <p:pic>
        <p:nvPicPr>
          <p:cNvPr id="493" name="Google Shape;493;p13">
            <a:hlinkClick r:id="rId4" action="ppaction://hlinksldjump"/>
          </p:cNvPr>
          <p:cNvPicPr preferRelativeResize="0"/>
          <p:nvPr/>
        </p:nvPicPr>
        <p:blipFill rotWithShape="1">
          <a:blip r:embed="rId5">
            <a:alphaModFix/>
          </a:blip>
          <a:srcRect l="67694" t="35900" b="25881"/>
          <a:stretch/>
        </p:blipFill>
        <p:spPr>
          <a:xfrm flipH="1">
            <a:off x="-403995" y="3322960"/>
            <a:ext cx="4202514" cy="3592190"/>
          </a:xfrm>
          <a:prstGeom prst="rect">
            <a:avLst/>
          </a:prstGeom>
          <a:noFill/>
          <a:ln>
            <a:noFill/>
          </a:ln>
        </p:spPr>
      </p:pic>
      <p:sp>
        <p:nvSpPr>
          <p:cNvPr id="494" name="Google Shape;494;p13"/>
          <p:cNvSpPr/>
          <p:nvPr/>
        </p:nvSpPr>
        <p:spPr>
          <a:xfrm>
            <a:off x="3953435" y="4397188"/>
            <a:ext cx="1775012" cy="1143000"/>
          </a:xfrm>
          <a:prstGeom prst="roundRect">
            <a:avLst>
              <a:gd name="adj" fmla="val 16667"/>
            </a:avLst>
          </a:prstGeom>
          <a:solidFill>
            <a:srgbClr val="3333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ĐÚNG</a:t>
            </a:r>
            <a:endParaRPr sz="3600" b="1" i="0" u="none" strike="noStrike" cap="none">
              <a:solidFill>
                <a:schemeClr val="lt1"/>
              </a:solidFill>
              <a:latin typeface="Arial"/>
              <a:ea typeface="Arial"/>
              <a:cs typeface="Arial"/>
              <a:sym typeface="Arial"/>
            </a:endParaRPr>
          </a:p>
        </p:txBody>
      </p:sp>
      <p:sp>
        <p:nvSpPr>
          <p:cNvPr id="495" name="Google Shape;495;p13">
            <a:hlinkClick r:id="rId6" action="ppaction://hlinksldjump"/>
          </p:cNvPr>
          <p:cNvSpPr/>
          <p:nvPr/>
        </p:nvSpPr>
        <p:spPr>
          <a:xfrm>
            <a:off x="11113477" y="5795889"/>
            <a:ext cx="689317" cy="53457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6" name="Google Shape;496;p13"/>
          <p:cNvSpPr/>
          <p:nvPr/>
        </p:nvSpPr>
        <p:spPr>
          <a:xfrm>
            <a:off x="7440705" y="4397188"/>
            <a:ext cx="1775012" cy="1143000"/>
          </a:xfrm>
          <a:prstGeom prst="roundRect">
            <a:avLst>
              <a:gd name="adj" fmla="val 16667"/>
            </a:avLst>
          </a:prstGeom>
          <a:solidFill>
            <a:srgbClr val="3333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SAI</a:t>
            </a:r>
            <a:endParaRPr sz="36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94"/>
                                        </p:tgtEl>
                                        <p:attrNameLst>
                                          <p:attrName>style.visibility</p:attrName>
                                        </p:attrNameLst>
                                      </p:cBhvr>
                                      <p:to>
                                        <p:strVal val="visible"/>
                                      </p:to>
                                    </p:set>
                                    <p:animEffect transition="in" filter="fade">
                                      <p:cBhvr>
                                        <p:cTn id="11" dur="500"/>
                                        <p:tgtEl>
                                          <p:spTgt spid="494"/>
                                        </p:tgtEl>
                                      </p:cBhvr>
                                    </p:animEffect>
                                  </p:childTnLst>
                                </p:cTn>
                              </p:par>
                              <p:par>
                                <p:cTn id="12" presetID="10" presetClass="entr" presetSubtype="0" fill="hold" nodeType="withEffect">
                                  <p:stCondLst>
                                    <p:cond delay="0"/>
                                  </p:stCondLst>
                                  <p:childTnLst>
                                    <p:set>
                                      <p:cBhvr>
                                        <p:cTn id="13" dur="1" fill="hold">
                                          <p:stCondLst>
                                            <p:cond delay="0"/>
                                          </p:stCondLst>
                                        </p:cTn>
                                        <p:tgtEl>
                                          <p:spTgt spid="496"/>
                                        </p:tgtEl>
                                        <p:attrNameLst>
                                          <p:attrName>style.visibility</p:attrName>
                                        </p:attrNameLst>
                                      </p:cBhvr>
                                      <p:to>
                                        <p:strVal val="visible"/>
                                      </p:to>
                                    </p:set>
                                    <p:animEffect transition="in" filter="fade">
                                      <p:cBhvr>
                                        <p:cTn id="14"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0"/>
        <p:cNvGrpSpPr/>
        <p:nvPr/>
      </p:nvGrpSpPr>
      <p:grpSpPr>
        <a:xfrm>
          <a:off x="0" y="0"/>
          <a:ext cx="0" cy="0"/>
          <a:chOff x="0" y="0"/>
          <a:chExt cx="0" cy="0"/>
        </a:xfrm>
      </p:grpSpPr>
      <p:sp>
        <p:nvSpPr>
          <p:cNvPr id="501" name="Google Shape;501;p14"/>
          <p:cNvSpPr/>
          <p:nvPr/>
        </p:nvSpPr>
        <p:spPr>
          <a:xfrm>
            <a:off x="745588" y="649615"/>
            <a:ext cx="11057206" cy="2054948"/>
          </a:xfrm>
          <a:prstGeom prst="rect">
            <a:avLst/>
          </a:prstGeom>
          <a:solidFill>
            <a:schemeClr val="accen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Khi cố tình xem những trang web không phù hợp lứa tuổi hoặc không nên xem, trẻ em có thể bị kích động bạo lực. Đúng hay sai?</a:t>
            </a:r>
            <a:endParaRPr sz="3600" b="0" i="0" u="none" strike="noStrike" cap="none">
              <a:solidFill>
                <a:srgbClr val="FFFFFF"/>
              </a:solidFill>
              <a:latin typeface="Arial"/>
              <a:ea typeface="Arial"/>
              <a:cs typeface="Arial"/>
              <a:sym typeface="Arial"/>
            </a:endParaRPr>
          </a:p>
        </p:txBody>
      </p:sp>
      <p:pic>
        <p:nvPicPr>
          <p:cNvPr id="502" name="Google Shape;502;p14">
            <a:hlinkClick r:id="rId4" action="ppaction://hlinksldjump"/>
          </p:cNvPr>
          <p:cNvPicPr preferRelativeResize="0"/>
          <p:nvPr/>
        </p:nvPicPr>
        <p:blipFill rotWithShape="1">
          <a:blip r:embed="rId5">
            <a:alphaModFix/>
          </a:blip>
          <a:srcRect l="67694" t="35900" b="25881"/>
          <a:stretch/>
        </p:blipFill>
        <p:spPr>
          <a:xfrm flipH="1">
            <a:off x="-403995" y="3322960"/>
            <a:ext cx="4202514" cy="3592190"/>
          </a:xfrm>
          <a:prstGeom prst="rect">
            <a:avLst/>
          </a:prstGeom>
          <a:noFill/>
          <a:ln>
            <a:noFill/>
          </a:ln>
        </p:spPr>
      </p:pic>
      <p:sp>
        <p:nvSpPr>
          <p:cNvPr id="503" name="Google Shape;503;p14"/>
          <p:cNvSpPr/>
          <p:nvPr/>
        </p:nvSpPr>
        <p:spPr>
          <a:xfrm>
            <a:off x="3953435" y="4397188"/>
            <a:ext cx="1775012" cy="1143000"/>
          </a:xfrm>
          <a:prstGeom prst="roundRect">
            <a:avLst>
              <a:gd name="adj" fmla="val 16667"/>
            </a:avLst>
          </a:prstGeom>
          <a:solidFill>
            <a:srgbClr val="3333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ĐÚNG</a:t>
            </a:r>
            <a:endParaRPr sz="3600" b="1" i="0" u="none" strike="noStrike" cap="none">
              <a:solidFill>
                <a:schemeClr val="lt1"/>
              </a:solidFill>
              <a:latin typeface="Arial"/>
              <a:ea typeface="Arial"/>
              <a:cs typeface="Arial"/>
              <a:sym typeface="Arial"/>
            </a:endParaRPr>
          </a:p>
        </p:txBody>
      </p:sp>
      <p:sp>
        <p:nvSpPr>
          <p:cNvPr id="504" name="Google Shape;504;p14">
            <a:hlinkClick r:id="rId6" action="ppaction://hlinksldjump"/>
          </p:cNvPr>
          <p:cNvSpPr/>
          <p:nvPr/>
        </p:nvSpPr>
        <p:spPr>
          <a:xfrm>
            <a:off x="11113477" y="5795889"/>
            <a:ext cx="689317" cy="53457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5" name="Google Shape;505;p14"/>
          <p:cNvSpPr/>
          <p:nvPr/>
        </p:nvSpPr>
        <p:spPr>
          <a:xfrm>
            <a:off x="7440705" y="4397188"/>
            <a:ext cx="1775012" cy="1143000"/>
          </a:xfrm>
          <a:prstGeom prst="roundRect">
            <a:avLst>
              <a:gd name="adj" fmla="val 16667"/>
            </a:avLst>
          </a:prstGeom>
          <a:solidFill>
            <a:srgbClr val="3333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SAI</a:t>
            </a:r>
            <a:endParaRPr sz="36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03"/>
                                        </p:tgtEl>
                                        <p:attrNameLst>
                                          <p:attrName>style.visibility</p:attrName>
                                        </p:attrNameLst>
                                      </p:cBhvr>
                                      <p:to>
                                        <p:strVal val="visible"/>
                                      </p:to>
                                    </p:set>
                                    <p:animEffect transition="in" filter="fade">
                                      <p:cBhvr>
                                        <p:cTn id="11" dur="500"/>
                                        <p:tgtEl>
                                          <p:spTgt spid="503"/>
                                        </p:tgtEl>
                                      </p:cBhvr>
                                    </p:animEffect>
                                  </p:childTnLst>
                                </p:cTn>
                              </p:par>
                              <p:par>
                                <p:cTn id="12" presetID="10" presetClass="entr" presetSubtype="0" fill="hold" nodeType="withEffect">
                                  <p:stCondLst>
                                    <p:cond delay="0"/>
                                  </p:stCondLst>
                                  <p:childTnLst>
                                    <p:set>
                                      <p:cBhvr>
                                        <p:cTn id="13" dur="1" fill="hold">
                                          <p:stCondLst>
                                            <p:cond delay="0"/>
                                          </p:stCondLst>
                                        </p:cTn>
                                        <p:tgtEl>
                                          <p:spTgt spid="505"/>
                                        </p:tgtEl>
                                        <p:attrNameLst>
                                          <p:attrName>style.visibility</p:attrName>
                                        </p:attrNameLst>
                                      </p:cBhvr>
                                      <p:to>
                                        <p:strVal val="visible"/>
                                      </p:to>
                                    </p:set>
                                    <p:animEffect transition="in" filter="fade">
                                      <p:cBhvr>
                                        <p:cTn id="14"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9"/>
        <p:cNvGrpSpPr/>
        <p:nvPr/>
      </p:nvGrpSpPr>
      <p:grpSpPr>
        <a:xfrm>
          <a:off x="0" y="0"/>
          <a:ext cx="0" cy="0"/>
          <a:chOff x="0" y="0"/>
          <a:chExt cx="0" cy="0"/>
        </a:xfrm>
      </p:grpSpPr>
      <p:sp>
        <p:nvSpPr>
          <p:cNvPr id="510" name="Google Shape;510;p15"/>
          <p:cNvSpPr/>
          <p:nvPr/>
        </p:nvSpPr>
        <p:spPr>
          <a:xfrm>
            <a:off x="745588" y="649614"/>
            <a:ext cx="10818055" cy="2445277"/>
          </a:xfrm>
          <a:prstGeom prst="rect">
            <a:avLst/>
          </a:prstGeom>
          <a:solidFill>
            <a:schemeClr val="accen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Trẻ em có thể </a:t>
            </a:r>
            <a:r>
              <a:rPr lang="en-US" sz="3600" b="0" i="0" u="none" strike="noStrike" cap="none">
                <a:solidFill>
                  <a:schemeClr val="lt1"/>
                </a:solidFill>
                <a:latin typeface="Calibri"/>
                <a:ea typeface="Calibri"/>
                <a:cs typeface="Calibri"/>
                <a:sym typeface="Calibri"/>
              </a:rPr>
              <a:t>làm theo hướng dẫn gây ra nguy hiểm cho bản thân và người khác, </a:t>
            </a:r>
            <a:r>
              <a:rPr lang="en-US" sz="3600" b="0" i="0" u="none" strike="noStrike" cap="none">
                <a:solidFill>
                  <a:schemeClr val="lt1"/>
                </a:solidFill>
                <a:latin typeface="Arial"/>
                <a:ea typeface="Arial"/>
                <a:cs typeface="Arial"/>
                <a:sym typeface="Arial"/>
              </a:rPr>
              <a:t>khi cố tình xem những trang web không phù hợp lứa tuổi hoặc không nên xem.</a:t>
            </a:r>
            <a:endParaRPr sz="3600" b="0" i="0" u="none" strike="noStrike" cap="none">
              <a:solidFill>
                <a:srgbClr val="FFFFFF"/>
              </a:solidFill>
              <a:latin typeface="Arial"/>
              <a:ea typeface="Arial"/>
              <a:cs typeface="Arial"/>
              <a:sym typeface="Arial"/>
            </a:endParaRPr>
          </a:p>
        </p:txBody>
      </p:sp>
      <p:pic>
        <p:nvPicPr>
          <p:cNvPr id="511" name="Google Shape;511;p15">
            <a:hlinkClick r:id="rId4" action="ppaction://hlinksldjump"/>
          </p:cNvPr>
          <p:cNvPicPr preferRelativeResize="0"/>
          <p:nvPr/>
        </p:nvPicPr>
        <p:blipFill rotWithShape="1">
          <a:blip r:embed="rId5">
            <a:alphaModFix/>
          </a:blip>
          <a:srcRect l="67694" t="35900" b="25881"/>
          <a:stretch/>
        </p:blipFill>
        <p:spPr>
          <a:xfrm flipH="1">
            <a:off x="-403995" y="3322960"/>
            <a:ext cx="4202514" cy="3592190"/>
          </a:xfrm>
          <a:prstGeom prst="rect">
            <a:avLst/>
          </a:prstGeom>
          <a:noFill/>
          <a:ln>
            <a:noFill/>
          </a:ln>
        </p:spPr>
      </p:pic>
      <p:sp>
        <p:nvSpPr>
          <p:cNvPr id="512" name="Google Shape;512;p15"/>
          <p:cNvSpPr/>
          <p:nvPr/>
        </p:nvSpPr>
        <p:spPr>
          <a:xfrm>
            <a:off x="3953435" y="4397188"/>
            <a:ext cx="1775012" cy="1143000"/>
          </a:xfrm>
          <a:prstGeom prst="roundRect">
            <a:avLst>
              <a:gd name="adj" fmla="val 16667"/>
            </a:avLst>
          </a:prstGeom>
          <a:solidFill>
            <a:srgbClr val="3333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ĐÚNG</a:t>
            </a:r>
            <a:endParaRPr sz="3600" b="1" i="0" u="none" strike="noStrike" cap="none">
              <a:solidFill>
                <a:schemeClr val="lt1"/>
              </a:solidFill>
              <a:latin typeface="Arial"/>
              <a:ea typeface="Arial"/>
              <a:cs typeface="Arial"/>
              <a:sym typeface="Arial"/>
            </a:endParaRPr>
          </a:p>
        </p:txBody>
      </p:sp>
      <p:sp>
        <p:nvSpPr>
          <p:cNvPr id="513" name="Google Shape;513;p15">
            <a:hlinkClick r:id="rId6" action="ppaction://hlinksldjump"/>
          </p:cNvPr>
          <p:cNvSpPr/>
          <p:nvPr/>
        </p:nvSpPr>
        <p:spPr>
          <a:xfrm>
            <a:off x="11113477" y="5795889"/>
            <a:ext cx="689317" cy="53457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4" name="Google Shape;514;p15"/>
          <p:cNvSpPr/>
          <p:nvPr/>
        </p:nvSpPr>
        <p:spPr>
          <a:xfrm>
            <a:off x="7440705" y="4397188"/>
            <a:ext cx="1775012" cy="1143000"/>
          </a:xfrm>
          <a:prstGeom prst="roundRect">
            <a:avLst>
              <a:gd name="adj" fmla="val 16667"/>
            </a:avLst>
          </a:prstGeom>
          <a:solidFill>
            <a:srgbClr val="3333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SAI</a:t>
            </a:r>
            <a:endParaRPr sz="36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
                                        </p:tgtEl>
                                        <p:attrNameLst>
                                          <p:attrName>style.visibility</p:attrName>
                                        </p:attrNameLst>
                                      </p:cBhvr>
                                      <p:to>
                                        <p:strVal val="visible"/>
                                      </p:to>
                                    </p:set>
                                    <p:animEffect transition="in" filter="fade">
                                      <p:cBhvr>
                                        <p:cTn id="11" dur="500"/>
                                        <p:tgtEl>
                                          <p:spTgt spid="512"/>
                                        </p:tgtEl>
                                      </p:cBhvr>
                                    </p:animEffect>
                                  </p:childTnLst>
                                </p:cTn>
                              </p:par>
                              <p:par>
                                <p:cTn id="12" presetID="10" presetClass="entr" presetSubtype="0" fill="hold" nodeType="withEffect">
                                  <p:stCondLst>
                                    <p:cond delay="0"/>
                                  </p:stCondLst>
                                  <p:childTnLst>
                                    <p:set>
                                      <p:cBhvr>
                                        <p:cTn id="13" dur="1" fill="hold">
                                          <p:stCondLst>
                                            <p:cond delay="0"/>
                                          </p:stCondLst>
                                        </p:cTn>
                                        <p:tgtEl>
                                          <p:spTgt spid="514"/>
                                        </p:tgtEl>
                                        <p:attrNameLst>
                                          <p:attrName>style.visibility</p:attrName>
                                        </p:attrNameLst>
                                      </p:cBhvr>
                                      <p:to>
                                        <p:strVal val="visible"/>
                                      </p:to>
                                    </p:set>
                                    <p:animEffect transition="in" filter="fade">
                                      <p:cBhvr>
                                        <p:cTn id="14" dur="5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8"/>
        <p:cNvGrpSpPr/>
        <p:nvPr/>
      </p:nvGrpSpPr>
      <p:grpSpPr>
        <a:xfrm>
          <a:off x="0" y="0"/>
          <a:ext cx="0" cy="0"/>
          <a:chOff x="0" y="0"/>
          <a:chExt cx="0" cy="0"/>
        </a:xfrm>
      </p:grpSpPr>
      <p:sp>
        <p:nvSpPr>
          <p:cNvPr id="519" name="Google Shape;519;p16"/>
          <p:cNvSpPr/>
          <p:nvPr/>
        </p:nvSpPr>
        <p:spPr>
          <a:xfrm>
            <a:off x="1949006" y="2714171"/>
            <a:ext cx="8718997" cy="1727200"/>
          </a:xfrm>
          <a:prstGeom prst="roundRect">
            <a:avLst>
              <a:gd name="adj" fmla="val 16667"/>
            </a:avLst>
          </a:prstGeom>
          <a:solidFill>
            <a:schemeClr val="lt1">
              <a:alpha val="6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0" name="Google Shape;520;p16"/>
          <p:cNvSpPr/>
          <p:nvPr/>
        </p:nvSpPr>
        <p:spPr>
          <a:xfrm>
            <a:off x="2324626" y="3170040"/>
            <a:ext cx="7635809" cy="8002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600"/>
              <a:buFont typeface="Arial"/>
              <a:buNone/>
            </a:pPr>
            <a:r>
              <a:rPr lang="en-US" sz="4600" b="1" i="0" u="none" strike="noStrike" cap="none">
                <a:solidFill>
                  <a:srgbClr val="DBDBDB"/>
                </a:solidFill>
                <a:latin typeface="Calibri"/>
                <a:ea typeface="Calibri"/>
                <a:cs typeface="Calibri"/>
                <a:sym typeface="Calibri"/>
              </a:rPr>
              <a:t>PHẦN TIẾP THEO CỦA BÀI HỌC</a:t>
            </a:r>
            <a:endParaRPr sz="4600" b="1" i="0" u="none" strike="noStrike" cap="none">
              <a:solidFill>
                <a:srgbClr val="00B0F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17"/>
          <p:cNvPicPr preferRelativeResize="0"/>
          <p:nvPr/>
        </p:nvPicPr>
        <p:blipFill rotWithShape="1">
          <a:blip r:embed="rId3">
            <a:alphaModFix/>
          </a:blip>
          <a:srcRect/>
          <a:stretch/>
        </p:blipFill>
        <p:spPr>
          <a:xfrm>
            <a:off x="4176710" y="46642"/>
            <a:ext cx="3891523" cy="875179"/>
          </a:xfrm>
          <a:prstGeom prst="rect">
            <a:avLst/>
          </a:prstGeom>
          <a:noFill/>
          <a:ln>
            <a:noFill/>
          </a:ln>
        </p:spPr>
      </p:pic>
      <p:sp>
        <p:nvSpPr>
          <p:cNvPr id="526" name="Google Shape;526;p17"/>
          <p:cNvSpPr txBox="1"/>
          <p:nvPr/>
        </p:nvSpPr>
        <p:spPr>
          <a:xfrm>
            <a:off x="5367615" y="207233"/>
            <a:ext cx="236475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LUYỆN TẬP</a:t>
            </a:r>
            <a:endParaRPr sz="3000" b="1" i="0" u="none" strike="noStrike" cap="none">
              <a:solidFill>
                <a:schemeClr val="lt1"/>
              </a:solidFill>
              <a:latin typeface="Arial"/>
              <a:ea typeface="Arial"/>
              <a:cs typeface="Arial"/>
              <a:sym typeface="Arial"/>
            </a:endParaRPr>
          </a:p>
        </p:txBody>
      </p:sp>
      <p:pic>
        <p:nvPicPr>
          <p:cNvPr id="527" name="Google Shape;527;p17"/>
          <p:cNvPicPr preferRelativeResize="0"/>
          <p:nvPr/>
        </p:nvPicPr>
        <p:blipFill rotWithShape="1">
          <a:blip r:embed="rId4">
            <a:alphaModFix/>
          </a:blip>
          <a:srcRect/>
          <a:stretch/>
        </p:blipFill>
        <p:spPr>
          <a:xfrm>
            <a:off x="4608608" y="193786"/>
            <a:ext cx="640838" cy="585593"/>
          </a:xfrm>
          <a:prstGeom prst="rect">
            <a:avLst/>
          </a:prstGeom>
          <a:noFill/>
          <a:ln w="9525" cap="flat" cmpd="sng">
            <a:solidFill>
              <a:schemeClr val="lt1"/>
            </a:solidFill>
            <a:prstDash val="solid"/>
            <a:round/>
            <a:headEnd type="none" w="sm" len="sm"/>
            <a:tailEnd type="none" w="sm" len="sm"/>
          </a:ln>
        </p:spPr>
      </p:pic>
      <p:pic>
        <p:nvPicPr>
          <p:cNvPr id="528" name="Google Shape;528;p17"/>
          <p:cNvPicPr preferRelativeResize="0"/>
          <p:nvPr/>
        </p:nvPicPr>
        <p:blipFill rotWithShape="1">
          <a:blip r:embed="rId5">
            <a:alphaModFix/>
          </a:blip>
          <a:srcRect l="9518" t="13064" r="43012" b="10342"/>
          <a:stretch/>
        </p:blipFill>
        <p:spPr>
          <a:xfrm>
            <a:off x="1772530" y="1068965"/>
            <a:ext cx="9073662" cy="5417162"/>
          </a:xfrm>
          <a:prstGeom prst="rect">
            <a:avLst/>
          </a:prstGeom>
          <a:noFill/>
          <a:ln>
            <a:noFill/>
          </a:ln>
        </p:spPr>
      </p:pic>
      <p:sp>
        <p:nvSpPr>
          <p:cNvPr id="529" name="Google Shape;529;p17"/>
          <p:cNvSpPr txBox="1"/>
          <p:nvPr/>
        </p:nvSpPr>
        <p:spPr>
          <a:xfrm>
            <a:off x="2926084" y="2519579"/>
            <a:ext cx="6414872" cy="1892826"/>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Tại sao không nên truy cập vào các trang web không phù hợp với lứa tuổi, không nên xem?</a:t>
            </a:r>
            <a:endParaRPr sz="3000" b="1"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18"/>
          <p:cNvPicPr preferRelativeResize="0"/>
          <p:nvPr/>
        </p:nvPicPr>
        <p:blipFill rotWithShape="1">
          <a:blip r:embed="rId3">
            <a:alphaModFix/>
          </a:blip>
          <a:srcRect/>
          <a:stretch/>
        </p:blipFill>
        <p:spPr>
          <a:xfrm>
            <a:off x="4176710" y="46642"/>
            <a:ext cx="3891523" cy="875179"/>
          </a:xfrm>
          <a:prstGeom prst="rect">
            <a:avLst/>
          </a:prstGeom>
          <a:noFill/>
          <a:ln>
            <a:noFill/>
          </a:ln>
        </p:spPr>
      </p:pic>
      <p:sp>
        <p:nvSpPr>
          <p:cNvPr id="535" name="Google Shape;535;p18"/>
          <p:cNvSpPr txBox="1"/>
          <p:nvPr/>
        </p:nvSpPr>
        <p:spPr>
          <a:xfrm>
            <a:off x="5528979" y="207233"/>
            <a:ext cx="2234907"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VẬN DỤNG</a:t>
            </a:r>
            <a:endParaRPr sz="3000" b="1" i="0" u="none" strike="noStrike" cap="none">
              <a:solidFill>
                <a:schemeClr val="lt1"/>
              </a:solidFill>
              <a:latin typeface="Arial"/>
              <a:ea typeface="Arial"/>
              <a:cs typeface="Arial"/>
              <a:sym typeface="Arial"/>
            </a:endParaRPr>
          </a:p>
        </p:txBody>
      </p:sp>
      <p:pic>
        <p:nvPicPr>
          <p:cNvPr id="536" name="Google Shape;536;p18"/>
          <p:cNvPicPr preferRelativeResize="0"/>
          <p:nvPr/>
        </p:nvPicPr>
        <p:blipFill rotWithShape="1">
          <a:blip r:embed="rId4">
            <a:alphaModFix/>
          </a:blip>
          <a:srcRect/>
          <a:stretch/>
        </p:blipFill>
        <p:spPr>
          <a:xfrm>
            <a:off x="4833072" y="151136"/>
            <a:ext cx="695907" cy="668437"/>
          </a:xfrm>
          <a:prstGeom prst="rect">
            <a:avLst/>
          </a:prstGeom>
          <a:noFill/>
          <a:ln w="9525" cap="flat" cmpd="sng">
            <a:solidFill>
              <a:schemeClr val="lt1"/>
            </a:solidFill>
            <a:prstDash val="solid"/>
            <a:round/>
            <a:headEnd type="none" w="sm" len="sm"/>
            <a:tailEnd type="none" w="sm" len="sm"/>
          </a:ln>
        </p:spPr>
      </p:pic>
      <p:grpSp>
        <p:nvGrpSpPr>
          <p:cNvPr id="537" name="Google Shape;537;p18"/>
          <p:cNvGrpSpPr/>
          <p:nvPr/>
        </p:nvGrpSpPr>
        <p:grpSpPr>
          <a:xfrm>
            <a:off x="717452" y="1314982"/>
            <a:ext cx="6476724" cy="4658614"/>
            <a:chOff x="184689" y="1446350"/>
            <a:chExt cx="6287692" cy="4658614"/>
          </a:xfrm>
        </p:grpSpPr>
        <p:sp>
          <p:nvSpPr>
            <p:cNvPr id="538" name="Google Shape;538;p18"/>
            <p:cNvSpPr/>
            <p:nvPr/>
          </p:nvSpPr>
          <p:spPr>
            <a:xfrm>
              <a:off x="184689" y="1721224"/>
              <a:ext cx="6287692" cy="4383740"/>
            </a:xfrm>
            <a:prstGeom prst="roundRect">
              <a:avLst>
                <a:gd name="adj" fmla="val 16667"/>
              </a:avLst>
            </a:prstGeom>
            <a:solidFill>
              <a:srgbClr val="FFCCFF"/>
            </a:solidFill>
            <a:ln>
              <a:noFill/>
            </a:ln>
          </p:spPr>
          <p:txBody>
            <a:bodyPr spcFirstLastPara="1" wrap="square" lIns="91425" tIns="45700" rIns="91425" bIns="45700" anchor="b" anchorCtr="0">
              <a:noAutofit/>
            </a:bodyPr>
            <a:lstStyle/>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539" name="Google Shape;539;p18"/>
            <p:cNvPicPr preferRelativeResize="0"/>
            <p:nvPr/>
          </p:nvPicPr>
          <p:blipFill rotWithShape="1">
            <a:blip r:embed="rId5">
              <a:alphaModFix/>
            </a:blip>
            <a:srcRect/>
            <a:stretch/>
          </p:blipFill>
          <p:spPr>
            <a:xfrm>
              <a:off x="500906" y="1446350"/>
              <a:ext cx="5453507" cy="1135899"/>
            </a:xfrm>
            <a:prstGeom prst="rect">
              <a:avLst/>
            </a:prstGeom>
            <a:noFill/>
            <a:ln>
              <a:noFill/>
            </a:ln>
          </p:spPr>
        </p:pic>
        <p:sp>
          <p:nvSpPr>
            <p:cNvPr id="540" name="Google Shape;540;p18"/>
            <p:cNvSpPr txBox="1"/>
            <p:nvPr/>
          </p:nvSpPr>
          <p:spPr>
            <a:xfrm>
              <a:off x="1121238" y="1625694"/>
              <a:ext cx="425743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Em cùng bạn đọc tình huống sau và đưa ra ý kiến:</a:t>
              </a:r>
              <a:endParaRPr sz="2400" b="1" i="0" u="none" strike="noStrike" cap="none">
                <a:solidFill>
                  <a:schemeClr val="lt1"/>
                </a:solidFill>
                <a:latin typeface="Arial"/>
                <a:ea typeface="Arial"/>
                <a:cs typeface="Arial"/>
                <a:sym typeface="Arial"/>
              </a:endParaRPr>
            </a:p>
          </p:txBody>
        </p:sp>
        <p:sp>
          <p:nvSpPr>
            <p:cNvPr id="541" name="Google Shape;541;p18"/>
            <p:cNvSpPr txBox="1"/>
            <p:nvPr/>
          </p:nvSpPr>
          <p:spPr>
            <a:xfrm>
              <a:off x="342442" y="2836941"/>
              <a:ext cx="5972185" cy="3139064"/>
            </a:xfrm>
            <a:prstGeom prst="rect">
              <a:avLst/>
            </a:prstGeom>
            <a:noFill/>
            <a:ln>
              <a:noFill/>
            </a:ln>
          </p:spPr>
          <p:txBody>
            <a:bodyPr spcFirstLastPara="1" wrap="square" lIns="91425" tIns="45700" rIns="91425" bIns="45700" anchor="t" anchorCtr="0">
              <a:spAutoFit/>
            </a:bodyPr>
            <a:lstStyle/>
            <a:p>
              <a:pPr marL="0" marR="0" lvl="0" indent="0" algn="just" rtl="0">
                <a:lnSpc>
                  <a:spcPct val="11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An rủ Hùng: Hùng ơi, hôm nay tan học bạn về nhà tớ chơi đi. Tớ biết một trang web có những bộ phim “cảm giác mạnh”, xem rất rùng rợn và kinh sợ, chúng mình sẽ cùng xem nhé! </a:t>
              </a:r>
              <a:endParaRPr sz="2600" b="0" i="0" u="none" strike="noStrike" cap="none">
                <a:solidFill>
                  <a:schemeClr val="dk1"/>
                </a:solidFill>
                <a:latin typeface="Arial"/>
                <a:ea typeface="Arial"/>
                <a:cs typeface="Arial"/>
                <a:sym typeface="Arial"/>
              </a:endParaRPr>
            </a:p>
            <a:p>
              <a:pPr marL="0" marR="0" lvl="0" indent="0" algn="just" rtl="0">
                <a:lnSpc>
                  <a:spcPct val="11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Nếu em là Hùng, em sẽ nói với An thế nào? </a:t>
              </a:r>
              <a:endParaRPr sz="2600" b="0" i="0" u="none" strike="noStrike" cap="none">
                <a:solidFill>
                  <a:schemeClr val="dk1"/>
                </a:solidFill>
                <a:latin typeface="Arial"/>
                <a:ea typeface="Arial"/>
                <a:cs typeface="Arial"/>
                <a:sym typeface="Arial"/>
              </a:endParaRPr>
            </a:p>
          </p:txBody>
        </p:sp>
      </p:grpSp>
      <p:grpSp>
        <p:nvGrpSpPr>
          <p:cNvPr id="542" name="Google Shape;542;p18"/>
          <p:cNvGrpSpPr/>
          <p:nvPr/>
        </p:nvGrpSpPr>
        <p:grpSpPr>
          <a:xfrm>
            <a:off x="7528841" y="1952927"/>
            <a:ext cx="3954947" cy="3742006"/>
            <a:chOff x="7355893" y="1910723"/>
            <a:chExt cx="3954947" cy="3742006"/>
          </a:xfrm>
        </p:grpSpPr>
        <p:sp>
          <p:nvSpPr>
            <p:cNvPr id="543" name="Google Shape;543;p18"/>
            <p:cNvSpPr/>
            <p:nvPr/>
          </p:nvSpPr>
          <p:spPr>
            <a:xfrm>
              <a:off x="7355893" y="1910723"/>
              <a:ext cx="3954947" cy="3742006"/>
            </a:xfrm>
            <a:prstGeom prst="rect">
              <a:avLst/>
            </a:prstGeom>
            <a:solidFill>
              <a:srgbClr val="EEF3FA"/>
            </a:solidFill>
            <a:ln w="15875" cap="flat" cmpd="sng">
              <a:solidFill>
                <a:srgbClr val="9E81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544" name="Google Shape;544;p18"/>
            <p:cNvPicPr preferRelativeResize="0"/>
            <p:nvPr/>
          </p:nvPicPr>
          <p:blipFill rotWithShape="1">
            <a:blip r:embed="rId6">
              <a:alphaModFix/>
            </a:blip>
            <a:srcRect/>
            <a:stretch/>
          </p:blipFill>
          <p:spPr>
            <a:xfrm>
              <a:off x="7439583" y="3039427"/>
              <a:ext cx="1658448" cy="2475108"/>
            </a:xfrm>
            <a:prstGeom prst="rect">
              <a:avLst/>
            </a:prstGeom>
            <a:noFill/>
            <a:ln>
              <a:noFill/>
            </a:ln>
          </p:spPr>
        </p:pic>
        <p:pic>
          <p:nvPicPr>
            <p:cNvPr id="545" name="Google Shape;545;p18"/>
            <p:cNvPicPr preferRelativeResize="0"/>
            <p:nvPr/>
          </p:nvPicPr>
          <p:blipFill rotWithShape="1">
            <a:blip r:embed="rId7">
              <a:alphaModFix/>
            </a:blip>
            <a:srcRect/>
            <a:stretch/>
          </p:blipFill>
          <p:spPr>
            <a:xfrm>
              <a:off x="9800062" y="3028152"/>
              <a:ext cx="1510778" cy="2497658"/>
            </a:xfrm>
            <a:prstGeom prst="rect">
              <a:avLst/>
            </a:prstGeom>
            <a:noFill/>
            <a:ln>
              <a:noFill/>
            </a:ln>
          </p:spPr>
        </p:pic>
      </p:grpSp>
      <p:sp>
        <p:nvSpPr>
          <p:cNvPr id="546" name="Google Shape;546;p18"/>
          <p:cNvSpPr/>
          <p:nvPr/>
        </p:nvSpPr>
        <p:spPr>
          <a:xfrm>
            <a:off x="8068233" y="1952927"/>
            <a:ext cx="2788474" cy="1106154"/>
          </a:xfrm>
          <a:prstGeom prst="wedgeEllipseCallout">
            <a:avLst>
              <a:gd name="adj1" fmla="val -20833"/>
              <a:gd name="adj2" fmla="val 62500"/>
            </a:avLst>
          </a:prstGeom>
          <a:solidFill>
            <a:schemeClr val="accent4"/>
          </a:solidFill>
          <a:ln w="15875" cap="flat" cmpd="sng">
            <a:solidFill>
              <a:srgbClr val="9E81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Về nhà mình xem phim cảm giác mạnh đi</a:t>
            </a:r>
            <a:endParaRPr sz="20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
          <p:cNvSpPr/>
          <p:nvPr/>
        </p:nvSpPr>
        <p:spPr>
          <a:xfrm>
            <a:off x="1297504" y="2702425"/>
            <a:ext cx="9520518" cy="1675956"/>
          </a:xfrm>
          <a:prstGeom prst="roundRect">
            <a:avLst>
              <a:gd name="adj" fmla="val 6466"/>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0000"/>
                </a:solidFill>
                <a:latin typeface="Arial"/>
                <a:ea typeface="Arial"/>
                <a:cs typeface="Arial"/>
                <a:sym typeface="Arial"/>
              </a:rPr>
              <a:t>MẠNG MÁY TÍNH VÀ INTERNET</a:t>
            </a:r>
            <a:endParaRPr sz="4800" b="1" i="0" u="none" strike="noStrike" cap="none">
              <a:solidFill>
                <a:srgbClr val="FF0000"/>
              </a:solidFill>
              <a:latin typeface="Arial"/>
              <a:ea typeface="Arial"/>
              <a:cs typeface="Arial"/>
              <a:sym typeface="Arial"/>
            </a:endParaRPr>
          </a:p>
        </p:txBody>
      </p:sp>
      <p:sp>
        <p:nvSpPr>
          <p:cNvPr id="299" name="Google Shape;299;p1"/>
          <p:cNvSpPr/>
          <p:nvPr/>
        </p:nvSpPr>
        <p:spPr>
          <a:xfrm>
            <a:off x="5106573" y="1041009"/>
            <a:ext cx="1902382" cy="1871003"/>
          </a:xfrm>
          <a:prstGeom prst="ellipse">
            <a:avLst/>
          </a:prstGeom>
          <a:solidFill>
            <a:srgbClr val="0070C0"/>
          </a:solidFill>
          <a:ln w="57150" cap="flat" cmpd="sng">
            <a:solidFill>
              <a:srgbClr val="D8D8D8"/>
            </a:solidFill>
            <a:prstDash val="solid"/>
            <a:round/>
            <a:headEnd type="none" w="sm" len="sm"/>
            <a:tailEnd type="none" w="sm" len="sm"/>
          </a:ln>
          <a:effectLst>
            <a:outerShdw blurRad="203200" dist="76200" dir="2940000" algn="tr" rotWithShape="0">
              <a:srgbClr val="000000">
                <a:alpha val="21568"/>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rgbClr val="FF0000"/>
              </a:solidFill>
              <a:latin typeface="Arial"/>
              <a:ea typeface="Arial"/>
              <a:cs typeface="Arial"/>
              <a:sym typeface="Arial"/>
            </a:endParaRPr>
          </a:p>
        </p:txBody>
      </p:sp>
      <p:sp>
        <p:nvSpPr>
          <p:cNvPr id="300" name="Google Shape;300;p1"/>
          <p:cNvSpPr/>
          <p:nvPr/>
        </p:nvSpPr>
        <p:spPr>
          <a:xfrm>
            <a:off x="5224526" y="1624346"/>
            <a:ext cx="1666475" cy="1078079"/>
          </a:xfrm>
          <a:prstGeom prst="rect">
            <a:avLst/>
          </a:prstGeom>
        </p:spPr>
        <p:txBody>
          <a:bodyPr>
            <a:prstTxWarp prst="textPlain">
              <a:avLst/>
            </a:prstTxWarp>
          </a:bodyPr>
          <a:lstStyle/>
          <a:p>
            <a:pPr lvl="0" algn="ctr"/>
            <a:r>
              <a:rPr b="1" i="0">
                <a:ln w="9525" cap="flat" cmpd="sng">
                  <a:solidFill>
                    <a:schemeClr val="lt1"/>
                  </a:solidFill>
                  <a:prstDash val="solid"/>
                  <a:round/>
                  <a:headEnd type="none" w="sm" len="sm"/>
                  <a:tailEnd type="none" w="sm" len="sm"/>
                </a:ln>
                <a:solidFill>
                  <a:schemeClr val="lt1"/>
                </a:solidFill>
                <a:latin typeface="Arial"/>
              </a:rPr>
              <a:t>CHƯƠNG</a:t>
            </a:r>
          </a:p>
        </p:txBody>
      </p:sp>
      <p:sp>
        <p:nvSpPr>
          <p:cNvPr id="301" name="Google Shape;301;p1"/>
          <p:cNvSpPr txBox="1"/>
          <p:nvPr/>
        </p:nvSpPr>
        <p:spPr>
          <a:xfrm>
            <a:off x="5801205" y="1779095"/>
            <a:ext cx="51311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pic>
        <p:nvPicPr>
          <p:cNvPr id="302" name="Google Shape;302;p1"/>
          <p:cNvPicPr preferRelativeResize="0"/>
          <p:nvPr/>
        </p:nvPicPr>
        <p:blipFill rotWithShape="1">
          <a:blip r:embed="rId3">
            <a:alphaModFix/>
          </a:blip>
          <a:srcRect/>
          <a:stretch/>
        </p:blipFill>
        <p:spPr>
          <a:xfrm>
            <a:off x="107576" y="5215778"/>
            <a:ext cx="1543050" cy="1400175"/>
          </a:xfrm>
          <a:prstGeom prst="rect">
            <a:avLst/>
          </a:prstGeom>
          <a:noFill/>
          <a:ln>
            <a:noFill/>
          </a:ln>
        </p:spPr>
      </p:pic>
      <p:pic>
        <p:nvPicPr>
          <p:cNvPr id="303" name="Google Shape;303;p1"/>
          <p:cNvPicPr preferRelativeResize="0"/>
          <p:nvPr/>
        </p:nvPicPr>
        <p:blipFill rotWithShape="1">
          <a:blip r:embed="rId4">
            <a:alphaModFix/>
          </a:blip>
          <a:srcRect/>
          <a:stretch/>
        </p:blipFill>
        <p:spPr>
          <a:xfrm>
            <a:off x="10420350" y="5085509"/>
            <a:ext cx="1866900" cy="1771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9"/>
          <p:cNvSpPr/>
          <p:nvPr/>
        </p:nvSpPr>
        <p:spPr>
          <a:xfrm>
            <a:off x="495300" y="456028"/>
            <a:ext cx="11182350" cy="59066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552" name="Google Shape;552;p19"/>
          <p:cNvSpPr/>
          <p:nvPr/>
        </p:nvSpPr>
        <p:spPr>
          <a:xfrm>
            <a:off x="4459973" y="475078"/>
            <a:ext cx="3726873" cy="748145"/>
          </a:xfrm>
          <a:prstGeom prst="roundRect">
            <a:avLst>
              <a:gd name="adj" fmla="val 16667"/>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GHI NHỚ</a:t>
            </a:r>
            <a:endParaRPr sz="2800" b="1" i="0" u="none" strike="noStrike" cap="none">
              <a:solidFill>
                <a:schemeClr val="lt1"/>
              </a:solidFill>
              <a:latin typeface="Arial"/>
              <a:ea typeface="Arial"/>
              <a:cs typeface="Arial"/>
              <a:sym typeface="Arial"/>
            </a:endParaRPr>
          </a:p>
        </p:txBody>
      </p:sp>
      <p:sp>
        <p:nvSpPr>
          <p:cNvPr id="553" name="Google Shape;553;p19"/>
          <p:cNvSpPr/>
          <p:nvPr/>
        </p:nvSpPr>
        <p:spPr>
          <a:xfrm>
            <a:off x="3825688" y="1947730"/>
            <a:ext cx="7604311" cy="3138619"/>
          </a:xfrm>
          <a:prstGeom prst="horizontalScroll">
            <a:avLst>
              <a:gd name="adj" fmla="val 12500"/>
            </a:avLst>
          </a:prstGeom>
          <a:solidFill>
            <a:srgbClr val="C00000"/>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Truy cập vào trang web không phù hợp lứa tuổi và không nên xem có thể gây ra tác hại cho bản thân và gặp nguy hiểm không mong muốn. Luôn có thầy cô, bố mẹ đồng hành khi sử dụng Internet.</a:t>
            </a:r>
            <a:endParaRPr sz="2800" b="0" i="0" u="none" strike="noStrike" cap="none">
              <a:solidFill>
                <a:schemeClr val="lt1"/>
              </a:solidFill>
              <a:latin typeface="Arial"/>
              <a:ea typeface="Arial"/>
              <a:cs typeface="Arial"/>
              <a:sym typeface="Arial"/>
            </a:endParaRPr>
          </a:p>
        </p:txBody>
      </p:sp>
      <p:grpSp>
        <p:nvGrpSpPr>
          <p:cNvPr id="554" name="Google Shape;554;p19"/>
          <p:cNvGrpSpPr/>
          <p:nvPr/>
        </p:nvGrpSpPr>
        <p:grpSpPr>
          <a:xfrm>
            <a:off x="749769" y="2178424"/>
            <a:ext cx="3075919" cy="4028114"/>
            <a:chOff x="1082437" y="1224464"/>
            <a:chExt cx="3216608" cy="4511429"/>
          </a:xfrm>
        </p:grpSpPr>
        <p:pic>
          <p:nvPicPr>
            <p:cNvPr id="555" name="Google Shape;555;p19"/>
            <p:cNvPicPr preferRelativeResize="0"/>
            <p:nvPr/>
          </p:nvPicPr>
          <p:blipFill rotWithShape="1">
            <a:blip r:embed="rId3">
              <a:alphaModFix/>
            </a:blip>
            <a:srcRect/>
            <a:stretch/>
          </p:blipFill>
          <p:spPr>
            <a:xfrm>
              <a:off x="1082437" y="1224464"/>
              <a:ext cx="3216608" cy="4511429"/>
            </a:xfrm>
            <a:prstGeom prst="rect">
              <a:avLst/>
            </a:prstGeom>
            <a:noFill/>
            <a:ln>
              <a:noFill/>
            </a:ln>
          </p:spPr>
        </p:pic>
        <p:sp>
          <p:nvSpPr>
            <p:cNvPr id="556" name="Google Shape;556;p19"/>
            <p:cNvSpPr/>
            <p:nvPr/>
          </p:nvSpPr>
          <p:spPr>
            <a:xfrm>
              <a:off x="3739488" y="1624083"/>
              <a:ext cx="450376" cy="464025"/>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557" name="Google Shape;557;p19"/>
            <p:cNvSpPr/>
            <p:nvPr/>
          </p:nvSpPr>
          <p:spPr>
            <a:xfrm>
              <a:off x="3182206" y="1924335"/>
              <a:ext cx="297976" cy="302526"/>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animEffect transition="in" filter="fade">
                                      <p:cBhvr>
                                        <p:cTn id="7" dur="500"/>
                                        <p:tgtEl>
                                          <p:spTgt spid="553"/>
                                        </p:tgtEl>
                                      </p:cBhvr>
                                    </p:animEffect>
                                  </p:childTnLst>
                                </p:cTn>
                              </p:par>
                              <p:par>
                                <p:cTn id="8" presetID="10" presetClass="entr" presetSubtype="0" fill="hold" nodeType="withEffect">
                                  <p:stCondLst>
                                    <p:cond delay="0"/>
                                  </p:stCondLst>
                                  <p:childTnLst>
                                    <p:set>
                                      <p:cBhvr>
                                        <p:cTn id="9" dur="1" fill="hold">
                                          <p:stCondLst>
                                            <p:cond delay="0"/>
                                          </p:stCondLst>
                                        </p:cTn>
                                        <p:tgtEl>
                                          <p:spTgt spid="554"/>
                                        </p:tgtEl>
                                        <p:attrNameLst>
                                          <p:attrName>style.visibility</p:attrName>
                                        </p:attrNameLst>
                                      </p:cBhvr>
                                      <p:to>
                                        <p:strVal val="visible"/>
                                      </p:to>
                                    </p:set>
                                    <p:animEffect transition="in" filter="fade">
                                      <p:cBhvr>
                                        <p:cTn id="10"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p2"/>
          <p:cNvSpPr txBox="1"/>
          <p:nvPr/>
        </p:nvSpPr>
        <p:spPr>
          <a:xfrm>
            <a:off x="2095259" y="1606925"/>
            <a:ext cx="7745505" cy="3133165"/>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3800"/>
              <a:buFont typeface="Arial"/>
              <a:buNone/>
            </a:pPr>
            <a:r>
              <a:rPr lang="en-US" sz="3800" b="1" i="0" u="none" strike="noStrike" cap="none">
                <a:solidFill>
                  <a:srgbClr val="3333CC"/>
                </a:solidFill>
                <a:latin typeface="Arial"/>
                <a:ea typeface="Arial"/>
                <a:cs typeface="Arial"/>
                <a:sym typeface="Arial"/>
              </a:rPr>
              <a:t>BÀI 6</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3800"/>
              <a:buFont typeface="Arial"/>
              <a:buNone/>
            </a:pPr>
            <a:r>
              <a:rPr lang="en-US" sz="3800" b="1" i="0" u="none" strike="noStrike" cap="none">
                <a:solidFill>
                  <a:srgbClr val="FF0000"/>
                </a:solidFill>
                <a:latin typeface="Arial"/>
                <a:ea typeface="Arial"/>
                <a:cs typeface="Arial"/>
                <a:sym typeface="Arial"/>
              </a:rPr>
              <a:t>TÁC HẠI KHI XEM NHỮNG TRANG WEB KHÔNG PHÙ HỢP LỨA TUỔI VÀ KHÔNG NÊN XEM</a:t>
            </a:r>
            <a:endParaRPr sz="3800" b="1" i="0" u="none" strike="noStrike" cap="none">
              <a:solidFill>
                <a:srgbClr val="FF0000"/>
              </a:solidFill>
              <a:latin typeface="Arial"/>
              <a:ea typeface="Arial"/>
              <a:cs typeface="Arial"/>
              <a:sym typeface="Arial"/>
            </a:endParaRPr>
          </a:p>
        </p:txBody>
      </p:sp>
      <p:pic>
        <p:nvPicPr>
          <p:cNvPr id="309" name="Google Shape;309;p2"/>
          <p:cNvPicPr preferRelativeResize="0"/>
          <p:nvPr/>
        </p:nvPicPr>
        <p:blipFill rotWithShape="1">
          <a:blip r:embed="rId4">
            <a:alphaModFix/>
          </a:blip>
          <a:srcRect l="26629" t="2941" r="25837" b="-14706"/>
          <a:stretch/>
        </p:blipFill>
        <p:spPr>
          <a:xfrm>
            <a:off x="4735849" y="1479178"/>
            <a:ext cx="2689412" cy="255494"/>
          </a:xfrm>
          <a:prstGeom prst="rect">
            <a:avLst/>
          </a:prstGeom>
          <a:noFill/>
          <a:ln>
            <a:noFill/>
          </a:ln>
        </p:spPr>
      </p:pic>
      <p:pic>
        <p:nvPicPr>
          <p:cNvPr id="310" name="Google Shape;310;p2"/>
          <p:cNvPicPr preferRelativeResize="0"/>
          <p:nvPr/>
        </p:nvPicPr>
        <p:blipFill rotWithShape="1">
          <a:blip r:embed="rId4">
            <a:alphaModFix/>
          </a:blip>
          <a:srcRect l="26629" t="2941" r="25837" b="-14706"/>
          <a:stretch/>
        </p:blipFill>
        <p:spPr>
          <a:xfrm>
            <a:off x="4733365" y="4660966"/>
            <a:ext cx="2689412" cy="2554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
          <p:cNvPicPr preferRelativeResize="0"/>
          <p:nvPr/>
        </p:nvPicPr>
        <p:blipFill rotWithShape="1">
          <a:blip r:embed="rId3">
            <a:alphaModFix/>
          </a:blip>
          <a:srcRect/>
          <a:stretch/>
        </p:blipFill>
        <p:spPr>
          <a:xfrm>
            <a:off x="4142617" y="229159"/>
            <a:ext cx="3885275" cy="927287"/>
          </a:xfrm>
          <a:prstGeom prst="rect">
            <a:avLst/>
          </a:prstGeom>
          <a:noFill/>
          <a:ln>
            <a:noFill/>
          </a:ln>
        </p:spPr>
      </p:pic>
      <p:pic>
        <p:nvPicPr>
          <p:cNvPr id="316" name="Google Shape;316;p3"/>
          <p:cNvPicPr preferRelativeResize="0"/>
          <p:nvPr/>
        </p:nvPicPr>
        <p:blipFill rotWithShape="1">
          <a:blip r:embed="rId4">
            <a:alphaModFix/>
          </a:blip>
          <a:srcRect/>
          <a:stretch/>
        </p:blipFill>
        <p:spPr>
          <a:xfrm>
            <a:off x="4661083" y="393387"/>
            <a:ext cx="637055" cy="598832"/>
          </a:xfrm>
          <a:prstGeom prst="rect">
            <a:avLst/>
          </a:prstGeom>
          <a:noFill/>
          <a:ln w="28575" cap="flat" cmpd="sng">
            <a:solidFill>
              <a:schemeClr val="lt1"/>
            </a:solidFill>
            <a:prstDash val="solid"/>
            <a:round/>
            <a:headEnd type="none" w="sm" len="sm"/>
            <a:tailEnd type="none" w="sm" len="sm"/>
          </a:ln>
        </p:spPr>
      </p:pic>
      <p:sp>
        <p:nvSpPr>
          <p:cNvPr id="317" name="Google Shape;317;p3"/>
          <p:cNvSpPr txBox="1"/>
          <p:nvPr/>
        </p:nvSpPr>
        <p:spPr>
          <a:xfrm>
            <a:off x="5472952" y="386943"/>
            <a:ext cx="209223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MỞ ĐẦU</a:t>
            </a:r>
            <a:endParaRPr sz="3600" b="1" i="0" u="none" strike="noStrike" cap="none">
              <a:solidFill>
                <a:schemeClr val="lt1"/>
              </a:solidFill>
              <a:latin typeface="Arial"/>
              <a:ea typeface="Arial"/>
              <a:cs typeface="Arial"/>
              <a:sym typeface="Arial"/>
            </a:endParaRPr>
          </a:p>
        </p:txBody>
      </p:sp>
      <p:grpSp>
        <p:nvGrpSpPr>
          <p:cNvPr id="318" name="Google Shape;318;p3"/>
          <p:cNvGrpSpPr/>
          <p:nvPr/>
        </p:nvGrpSpPr>
        <p:grpSpPr>
          <a:xfrm>
            <a:off x="430306" y="1395633"/>
            <a:ext cx="5634317" cy="4991721"/>
            <a:chOff x="349624" y="1530103"/>
            <a:chExt cx="5634317" cy="4991721"/>
          </a:xfrm>
        </p:grpSpPr>
        <p:sp>
          <p:nvSpPr>
            <p:cNvPr id="319" name="Google Shape;319;p3"/>
            <p:cNvSpPr/>
            <p:nvPr/>
          </p:nvSpPr>
          <p:spPr>
            <a:xfrm>
              <a:off x="349624" y="1721224"/>
              <a:ext cx="5634317" cy="4800600"/>
            </a:xfrm>
            <a:prstGeom prst="roundRect">
              <a:avLst>
                <a:gd name="adj" fmla="val 16667"/>
              </a:avLst>
            </a:prstGeom>
            <a:solidFill>
              <a:srgbClr val="FFEBEE"/>
            </a:solidFill>
            <a:ln>
              <a:noFill/>
            </a:ln>
          </p:spPr>
          <p:txBody>
            <a:bodyPr spcFirstLastPara="1" wrap="square" lIns="91425" tIns="45700" rIns="91425" bIns="45700" anchor="b" anchorCtr="0">
              <a:noAutofit/>
            </a:bodyPr>
            <a:lstStyle/>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20" name="Google Shape;320;p3"/>
            <p:cNvPicPr preferRelativeResize="0"/>
            <p:nvPr/>
          </p:nvPicPr>
          <p:blipFill rotWithShape="1">
            <a:blip r:embed="rId5">
              <a:alphaModFix/>
            </a:blip>
            <a:srcRect/>
            <a:stretch/>
          </p:blipFill>
          <p:spPr>
            <a:xfrm>
              <a:off x="1425390" y="1530103"/>
              <a:ext cx="3671046" cy="729784"/>
            </a:xfrm>
            <a:prstGeom prst="rect">
              <a:avLst/>
            </a:prstGeom>
            <a:noFill/>
            <a:ln>
              <a:noFill/>
            </a:ln>
          </p:spPr>
        </p:pic>
        <p:sp>
          <p:nvSpPr>
            <p:cNvPr id="321" name="Google Shape;321;p3"/>
            <p:cNvSpPr txBox="1"/>
            <p:nvPr/>
          </p:nvSpPr>
          <p:spPr>
            <a:xfrm>
              <a:off x="2242245" y="1664162"/>
              <a:ext cx="1999265"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FFFF00"/>
                  </a:solidFill>
                  <a:latin typeface="Arial"/>
                  <a:ea typeface="Arial"/>
                  <a:cs typeface="Arial"/>
                  <a:sym typeface="Arial"/>
                </a:rPr>
                <a:t>Tình huống</a:t>
              </a:r>
              <a:endParaRPr sz="2600" b="1" i="0" u="none" strike="noStrike" cap="none">
                <a:solidFill>
                  <a:srgbClr val="FFFF00"/>
                </a:solidFill>
                <a:latin typeface="Arial"/>
                <a:ea typeface="Arial"/>
                <a:cs typeface="Arial"/>
                <a:sym typeface="Arial"/>
              </a:endParaRPr>
            </a:p>
          </p:txBody>
        </p:sp>
        <p:sp>
          <p:nvSpPr>
            <p:cNvPr id="322" name="Google Shape;322;p3"/>
            <p:cNvSpPr txBox="1"/>
            <p:nvPr/>
          </p:nvSpPr>
          <p:spPr>
            <a:xfrm>
              <a:off x="507626" y="2393946"/>
              <a:ext cx="5318312" cy="4019305"/>
            </a:xfrm>
            <a:prstGeom prst="rect">
              <a:avLst/>
            </a:prstGeom>
            <a:noFill/>
            <a:ln>
              <a:noFill/>
            </a:ln>
          </p:spPr>
          <p:txBody>
            <a:bodyPr spcFirstLastPara="1" wrap="square" lIns="91425" tIns="45700" rIns="91425" bIns="45700" anchor="t" anchorCtr="0">
              <a:spAutoFit/>
            </a:bodyPr>
            <a:lstStyle/>
            <a:p>
              <a:pPr marL="0" marR="0" lvl="0" indent="0" algn="just" rtl="0">
                <a:lnSpc>
                  <a:spcPct val="110000"/>
                </a:lnSpc>
                <a:spcBef>
                  <a:spcPts val="0"/>
                </a:spcBef>
                <a:spcAft>
                  <a:spcPts val="0"/>
                </a:spcAft>
                <a:buClr>
                  <a:srgbClr val="000000"/>
                </a:buClr>
                <a:buSzPts val="2600"/>
                <a:buFont typeface="Arial"/>
                <a:buNone/>
              </a:pPr>
              <a:r>
                <a:rPr lang="en-US" sz="2600" b="0" i="0" u="none" strike="noStrike" cap="none">
                  <a:solidFill>
                    <a:srgbClr val="3333CC"/>
                  </a:solidFill>
                  <a:latin typeface="Arial"/>
                  <a:ea typeface="Arial"/>
                  <a:cs typeface="Arial"/>
                  <a:sym typeface="Arial"/>
                </a:rPr>
                <a:t>Hà đã học và được biết khi nháy chuột vào một siêu liên kết sẽ mở ra một trang web mới. Hà rất muốn khám phá thông tin ở những trang web đó. Nhưng bố luôn nhắc nhở Hà không tuỳ ý truy cập vào các trang web, vì trên Internet có những trang web không phù hợp với lứa tuổi và không nên xem. </a:t>
              </a:r>
              <a:endParaRPr sz="2600" b="0" i="0" u="none" strike="noStrike" cap="none">
                <a:solidFill>
                  <a:srgbClr val="3333CC"/>
                </a:solidFill>
                <a:latin typeface="Arial"/>
                <a:ea typeface="Arial"/>
                <a:cs typeface="Arial"/>
                <a:sym typeface="Arial"/>
              </a:endParaRPr>
            </a:p>
          </p:txBody>
        </p:sp>
      </p:grpSp>
      <p:grpSp>
        <p:nvGrpSpPr>
          <p:cNvPr id="323" name="Google Shape;323;p3"/>
          <p:cNvGrpSpPr/>
          <p:nvPr/>
        </p:nvGrpSpPr>
        <p:grpSpPr>
          <a:xfrm>
            <a:off x="6172203" y="1680883"/>
            <a:ext cx="5581075" cy="4384374"/>
            <a:chOff x="6104968" y="1680883"/>
            <a:chExt cx="5581075" cy="4384374"/>
          </a:xfrm>
        </p:grpSpPr>
        <p:sp>
          <p:nvSpPr>
            <p:cNvPr id="324" name="Google Shape;324;p3"/>
            <p:cNvSpPr/>
            <p:nvPr/>
          </p:nvSpPr>
          <p:spPr>
            <a:xfrm>
              <a:off x="6104968" y="1680883"/>
              <a:ext cx="5432610" cy="4344033"/>
            </a:xfrm>
            <a:prstGeom prst="roundRect">
              <a:avLst>
                <a:gd name="adj" fmla="val 16667"/>
              </a:avLst>
            </a:prstGeom>
            <a:solidFill>
              <a:schemeClr val="lt1"/>
            </a:solidFill>
            <a:ln w="15875" cap="flat" cmpd="sng">
              <a:solidFill>
                <a:srgbClr val="9E81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325" name="Google Shape;325;p3"/>
            <p:cNvPicPr preferRelativeResize="0"/>
            <p:nvPr/>
          </p:nvPicPr>
          <p:blipFill rotWithShape="1">
            <a:blip r:embed="rId6">
              <a:alphaModFix/>
            </a:blip>
            <a:srcRect/>
            <a:stretch/>
          </p:blipFill>
          <p:spPr>
            <a:xfrm>
              <a:off x="6244018" y="2622347"/>
              <a:ext cx="2480982" cy="3110206"/>
            </a:xfrm>
            <a:prstGeom prst="rect">
              <a:avLst/>
            </a:prstGeom>
            <a:noFill/>
            <a:ln>
              <a:noFill/>
            </a:ln>
          </p:spPr>
        </p:pic>
        <p:pic>
          <p:nvPicPr>
            <p:cNvPr id="326" name="Google Shape;326;p3"/>
            <p:cNvPicPr preferRelativeResize="0"/>
            <p:nvPr/>
          </p:nvPicPr>
          <p:blipFill rotWithShape="1">
            <a:blip r:embed="rId7">
              <a:alphaModFix/>
            </a:blip>
            <a:srcRect/>
            <a:stretch/>
          </p:blipFill>
          <p:spPr>
            <a:xfrm>
              <a:off x="7052433" y="3633412"/>
              <a:ext cx="4633610" cy="2431845"/>
            </a:xfrm>
            <a:prstGeom prst="rect">
              <a:avLst/>
            </a:prstGeom>
            <a:noFill/>
            <a:ln>
              <a:noFill/>
            </a:ln>
          </p:spPr>
        </p:pic>
        <p:sp>
          <p:nvSpPr>
            <p:cNvPr id="327" name="Google Shape;327;p3"/>
            <p:cNvSpPr/>
            <p:nvPr/>
          </p:nvSpPr>
          <p:spPr>
            <a:xfrm>
              <a:off x="7921539" y="2544115"/>
              <a:ext cx="884143" cy="69924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
          <p:cNvPicPr preferRelativeResize="0"/>
          <p:nvPr/>
        </p:nvPicPr>
        <p:blipFill rotWithShape="1">
          <a:blip r:embed="rId3">
            <a:alphaModFix/>
          </a:blip>
          <a:srcRect/>
          <a:stretch/>
        </p:blipFill>
        <p:spPr>
          <a:xfrm>
            <a:off x="4176710" y="53789"/>
            <a:ext cx="3891523" cy="833718"/>
          </a:xfrm>
          <a:prstGeom prst="rect">
            <a:avLst/>
          </a:prstGeom>
          <a:noFill/>
          <a:ln>
            <a:noFill/>
          </a:ln>
        </p:spPr>
      </p:pic>
      <p:pic>
        <p:nvPicPr>
          <p:cNvPr id="333" name="Google Shape;333;p4"/>
          <p:cNvPicPr preferRelativeResize="0"/>
          <p:nvPr/>
        </p:nvPicPr>
        <p:blipFill rotWithShape="1">
          <a:blip r:embed="rId4">
            <a:alphaModFix/>
          </a:blip>
          <a:srcRect/>
          <a:stretch/>
        </p:blipFill>
        <p:spPr>
          <a:xfrm>
            <a:off x="4689938" y="207233"/>
            <a:ext cx="593569" cy="553998"/>
          </a:xfrm>
          <a:prstGeom prst="rect">
            <a:avLst/>
          </a:prstGeom>
          <a:noFill/>
          <a:ln>
            <a:noFill/>
          </a:ln>
        </p:spPr>
      </p:pic>
      <p:sp>
        <p:nvSpPr>
          <p:cNvPr id="334" name="Google Shape;334;p4"/>
          <p:cNvSpPr txBox="1"/>
          <p:nvPr/>
        </p:nvSpPr>
        <p:spPr>
          <a:xfrm>
            <a:off x="5367615" y="207233"/>
            <a:ext cx="225574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KHÁM PHÁ</a:t>
            </a:r>
            <a:endParaRPr sz="3000" b="1" i="0" u="none" strike="noStrike" cap="none">
              <a:solidFill>
                <a:schemeClr val="lt1"/>
              </a:solidFill>
              <a:latin typeface="Arial"/>
              <a:ea typeface="Arial"/>
              <a:cs typeface="Arial"/>
              <a:sym typeface="Arial"/>
            </a:endParaRPr>
          </a:p>
        </p:txBody>
      </p:sp>
      <p:grpSp>
        <p:nvGrpSpPr>
          <p:cNvPr id="335" name="Google Shape;335;p4"/>
          <p:cNvGrpSpPr/>
          <p:nvPr/>
        </p:nvGrpSpPr>
        <p:grpSpPr>
          <a:xfrm>
            <a:off x="5642328" y="1328397"/>
            <a:ext cx="5908695" cy="4759261"/>
            <a:chOff x="404354" y="1530103"/>
            <a:chExt cx="5736241" cy="4759261"/>
          </a:xfrm>
        </p:grpSpPr>
        <p:sp>
          <p:nvSpPr>
            <p:cNvPr id="336" name="Google Shape;336;p4"/>
            <p:cNvSpPr/>
            <p:nvPr/>
          </p:nvSpPr>
          <p:spPr>
            <a:xfrm>
              <a:off x="404354" y="1721224"/>
              <a:ext cx="5736241" cy="4568140"/>
            </a:xfrm>
            <a:prstGeom prst="roundRect">
              <a:avLst>
                <a:gd name="adj" fmla="val 16667"/>
              </a:avLst>
            </a:prstGeom>
            <a:solidFill>
              <a:srgbClr val="FFEFF1"/>
            </a:solidFill>
            <a:ln>
              <a:noFill/>
            </a:ln>
          </p:spPr>
          <p:txBody>
            <a:bodyPr spcFirstLastPara="1" wrap="square" lIns="91425" tIns="45700" rIns="91425" bIns="45700" anchor="b" anchorCtr="0">
              <a:noAutofit/>
            </a:bodyPr>
            <a:lstStyle/>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37" name="Google Shape;337;p4"/>
            <p:cNvPicPr preferRelativeResize="0"/>
            <p:nvPr/>
          </p:nvPicPr>
          <p:blipFill rotWithShape="1">
            <a:blip r:embed="rId5">
              <a:alphaModFix/>
            </a:blip>
            <a:srcRect/>
            <a:stretch/>
          </p:blipFill>
          <p:spPr>
            <a:xfrm>
              <a:off x="1425390" y="1530103"/>
              <a:ext cx="3671046" cy="729784"/>
            </a:xfrm>
            <a:prstGeom prst="rect">
              <a:avLst/>
            </a:prstGeom>
            <a:noFill/>
            <a:ln>
              <a:noFill/>
            </a:ln>
          </p:spPr>
        </p:pic>
        <p:sp>
          <p:nvSpPr>
            <p:cNvPr id="338" name="Google Shape;338;p4"/>
            <p:cNvSpPr txBox="1"/>
            <p:nvPr/>
          </p:nvSpPr>
          <p:spPr>
            <a:xfrm>
              <a:off x="2294463" y="1664162"/>
              <a:ext cx="1999265"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Arial"/>
                  <a:ea typeface="Arial"/>
                  <a:cs typeface="Arial"/>
                  <a:sym typeface="Arial"/>
                </a:rPr>
                <a:t>Tình huống</a:t>
              </a:r>
              <a:endParaRPr sz="2600" b="1" i="0" u="none" strike="noStrike" cap="none">
                <a:solidFill>
                  <a:schemeClr val="lt1"/>
                </a:solidFill>
                <a:latin typeface="Arial"/>
                <a:ea typeface="Arial"/>
                <a:cs typeface="Arial"/>
                <a:sym typeface="Arial"/>
              </a:endParaRPr>
            </a:p>
          </p:txBody>
        </p:sp>
        <p:sp>
          <p:nvSpPr>
            <p:cNvPr id="339" name="Google Shape;339;p4"/>
            <p:cNvSpPr txBox="1"/>
            <p:nvPr/>
          </p:nvSpPr>
          <p:spPr>
            <a:xfrm>
              <a:off x="538980" y="2410667"/>
              <a:ext cx="5549396" cy="3748719"/>
            </a:xfrm>
            <a:prstGeom prst="rect">
              <a:avLst/>
            </a:prstGeom>
            <a:noFill/>
            <a:ln>
              <a:noFill/>
            </a:ln>
          </p:spPr>
          <p:txBody>
            <a:bodyPr spcFirstLastPara="1" wrap="square" lIns="91425" tIns="45700" rIns="91425" bIns="45700" anchor="t" anchorCtr="0">
              <a:spAutoFit/>
            </a:bodyPr>
            <a:lstStyle/>
            <a:p>
              <a:pPr marL="0" marR="0" lvl="0" indent="0" algn="just" rtl="0">
                <a:lnSpc>
                  <a:spcPct val="110000"/>
                </a:lnSpc>
                <a:spcBef>
                  <a:spcPts val="0"/>
                </a:spcBef>
                <a:spcAft>
                  <a:spcPts val="0"/>
                </a:spcAft>
                <a:buClr>
                  <a:srgbClr val="000000"/>
                </a:buClr>
                <a:buSzPts val="2400"/>
                <a:buFont typeface="Arial"/>
                <a:buNone/>
              </a:pPr>
              <a:r>
                <a:rPr lang="en-US" sz="2400" b="0" i="0" u="none" strike="noStrike" cap="none">
                  <a:solidFill>
                    <a:srgbClr val="3333CC"/>
                  </a:solidFill>
                  <a:latin typeface="Arial"/>
                  <a:ea typeface="Arial"/>
                  <a:cs typeface="Arial"/>
                  <a:sym typeface="Arial"/>
                </a:rPr>
                <a:t>Bố Hà kể rằng hôm nay bố được nghe một câu chuyện đau lòng. Một bạn nhỏ ở nhà một mình, xem một video ảo thuật trên Internet. Trong video là nội dung trò ảo thuật gây nguy hiểm cho bản thân. Xem xong bạn nhỏ đã làm theo và tai nạn đã xảy ra với bạn. Cũng may là có người lớn phát hiện và đưa bạn đi cấp cứu kịp thời.</a:t>
              </a:r>
              <a:endParaRPr sz="2400" b="0" i="0" u="none" strike="noStrike" cap="none">
                <a:solidFill>
                  <a:srgbClr val="3333CC"/>
                </a:solidFill>
                <a:latin typeface="Arial"/>
                <a:ea typeface="Arial"/>
                <a:cs typeface="Arial"/>
                <a:sym typeface="Arial"/>
              </a:endParaRPr>
            </a:p>
          </p:txBody>
        </p:sp>
      </p:grpSp>
      <p:grpSp>
        <p:nvGrpSpPr>
          <p:cNvPr id="340" name="Google Shape;340;p4"/>
          <p:cNvGrpSpPr/>
          <p:nvPr/>
        </p:nvGrpSpPr>
        <p:grpSpPr>
          <a:xfrm>
            <a:off x="479686" y="1065087"/>
            <a:ext cx="5162643" cy="4646114"/>
            <a:chOff x="479686" y="1065087"/>
            <a:chExt cx="5162643" cy="4646114"/>
          </a:xfrm>
        </p:grpSpPr>
        <p:grpSp>
          <p:nvGrpSpPr>
            <p:cNvPr id="341" name="Google Shape;341;p4"/>
            <p:cNvGrpSpPr/>
            <p:nvPr/>
          </p:nvGrpSpPr>
          <p:grpSpPr>
            <a:xfrm>
              <a:off x="766089" y="1804549"/>
              <a:ext cx="4876240" cy="3906652"/>
              <a:chOff x="6531068" y="2259105"/>
              <a:chExt cx="4876240" cy="3906652"/>
            </a:xfrm>
          </p:grpSpPr>
          <p:sp>
            <p:nvSpPr>
              <p:cNvPr id="342" name="Google Shape;342;p4"/>
              <p:cNvSpPr/>
              <p:nvPr/>
            </p:nvSpPr>
            <p:spPr>
              <a:xfrm>
                <a:off x="6629400" y="2259105"/>
                <a:ext cx="4598894" cy="3799075"/>
              </a:xfrm>
              <a:prstGeom prst="rect">
                <a:avLst/>
              </a:prstGeom>
              <a:solidFill>
                <a:schemeClr val="lt1"/>
              </a:solidFill>
              <a:ln w="15875" cap="flat" cmpd="sng">
                <a:solidFill>
                  <a:srgbClr val="9E81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343" name="Google Shape;343;p4"/>
              <p:cNvPicPr preferRelativeResize="0"/>
              <p:nvPr/>
            </p:nvPicPr>
            <p:blipFill rotWithShape="1">
              <a:blip r:embed="rId6">
                <a:alphaModFix/>
              </a:blip>
              <a:srcRect/>
              <a:stretch/>
            </p:blipFill>
            <p:spPr>
              <a:xfrm>
                <a:off x="6531068" y="2722985"/>
                <a:ext cx="4876240" cy="3442772"/>
              </a:xfrm>
              <a:prstGeom prst="rect">
                <a:avLst/>
              </a:prstGeom>
              <a:noFill/>
              <a:ln>
                <a:noFill/>
              </a:ln>
            </p:spPr>
          </p:pic>
        </p:grpSp>
        <p:pic>
          <p:nvPicPr>
            <p:cNvPr id="344" name="Google Shape;344;p4"/>
            <p:cNvPicPr preferRelativeResize="0"/>
            <p:nvPr/>
          </p:nvPicPr>
          <p:blipFill rotWithShape="1">
            <a:blip r:embed="rId7">
              <a:alphaModFix/>
            </a:blip>
            <a:srcRect/>
            <a:stretch/>
          </p:blipFill>
          <p:spPr>
            <a:xfrm>
              <a:off x="479686" y="1065087"/>
              <a:ext cx="1682509" cy="1383248"/>
            </a:xfrm>
            <a:prstGeom prst="rect">
              <a:avLst/>
            </a:prstGeom>
            <a:noFill/>
            <a:ln>
              <a:noFill/>
            </a:ln>
          </p:spPr>
        </p:pic>
        <p:sp>
          <p:nvSpPr>
            <p:cNvPr id="345" name="Google Shape;345;p4"/>
            <p:cNvSpPr/>
            <p:nvPr/>
          </p:nvSpPr>
          <p:spPr>
            <a:xfrm>
              <a:off x="1916902" y="2680275"/>
              <a:ext cx="168813" cy="168169"/>
            </a:xfrm>
            <a:prstGeom prst="ellipse">
              <a:avLst/>
            </a:prstGeom>
            <a:noFill/>
            <a:ln w="158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46" name="Google Shape;346;p4"/>
            <p:cNvSpPr/>
            <p:nvPr/>
          </p:nvSpPr>
          <p:spPr>
            <a:xfrm>
              <a:off x="1561514" y="2414054"/>
              <a:ext cx="355388" cy="266222"/>
            </a:xfrm>
            <a:prstGeom prst="ellipse">
              <a:avLst/>
            </a:prstGeom>
            <a:noFill/>
            <a:ln w="158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
        <p:nvSpPr>
          <p:cNvPr id="347" name="Google Shape;347;p4"/>
          <p:cNvSpPr txBox="1"/>
          <p:nvPr/>
        </p:nvSpPr>
        <p:spPr>
          <a:xfrm>
            <a:off x="1118856" y="5625993"/>
            <a:ext cx="434445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Hình 6.1. Câu chuyện gia đình</a:t>
            </a: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5"/>
          <p:cNvPicPr preferRelativeResize="0"/>
          <p:nvPr/>
        </p:nvPicPr>
        <p:blipFill rotWithShape="1">
          <a:blip r:embed="rId3">
            <a:alphaModFix/>
          </a:blip>
          <a:srcRect/>
          <a:stretch/>
        </p:blipFill>
        <p:spPr>
          <a:xfrm>
            <a:off x="4176710" y="53789"/>
            <a:ext cx="3891523" cy="833718"/>
          </a:xfrm>
          <a:prstGeom prst="rect">
            <a:avLst/>
          </a:prstGeom>
          <a:noFill/>
          <a:ln>
            <a:noFill/>
          </a:ln>
        </p:spPr>
      </p:pic>
      <p:pic>
        <p:nvPicPr>
          <p:cNvPr id="353" name="Google Shape;353;p5"/>
          <p:cNvPicPr preferRelativeResize="0"/>
          <p:nvPr/>
        </p:nvPicPr>
        <p:blipFill rotWithShape="1">
          <a:blip r:embed="rId4">
            <a:alphaModFix/>
          </a:blip>
          <a:srcRect/>
          <a:stretch/>
        </p:blipFill>
        <p:spPr>
          <a:xfrm>
            <a:off x="4689938" y="207233"/>
            <a:ext cx="593569" cy="553998"/>
          </a:xfrm>
          <a:prstGeom prst="rect">
            <a:avLst/>
          </a:prstGeom>
          <a:noFill/>
          <a:ln>
            <a:noFill/>
          </a:ln>
        </p:spPr>
      </p:pic>
      <p:sp>
        <p:nvSpPr>
          <p:cNvPr id="354" name="Google Shape;354;p5"/>
          <p:cNvSpPr txBox="1"/>
          <p:nvPr/>
        </p:nvSpPr>
        <p:spPr>
          <a:xfrm>
            <a:off x="5367615" y="207233"/>
            <a:ext cx="225574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KHÁM PHÁ</a:t>
            </a:r>
            <a:endParaRPr sz="3000" b="1" i="0" u="none" strike="noStrike" cap="none">
              <a:solidFill>
                <a:schemeClr val="lt1"/>
              </a:solidFill>
              <a:latin typeface="Arial"/>
              <a:ea typeface="Arial"/>
              <a:cs typeface="Arial"/>
              <a:sym typeface="Arial"/>
            </a:endParaRPr>
          </a:p>
        </p:txBody>
      </p:sp>
      <p:grpSp>
        <p:nvGrpSpPr>
          <p:cNvPr id="355" name="Google Shape;355;p5"/>
          <p:cNvGrpSpPr/>
          <p:nvPr/>
        </p:nvGrpSpPr>
        <p:grpSpPr>
          <a:xfrm>
            <a:off x="5970495" y="1328397"/>
            <a:ext cx="5634316" cy="4816909"/>
            <a:chOff x="627341" y="1530103"/>
            <a:chExt cx="5469871" cy="4816909"/>
          </a:xfrm>
        </p:grpSpPr>
        <p:sp>
          <p:nvSpPr>
            <p:cNvPr id="356" name="Google Shape;356;p5"/>
            <p:cNvSpPr/>
            <p:nvPr/>
          </p:nvSpPr>
          <p:spPr>
            <a:xfrm>
              <a:off x="627341" y="1721224"/>
              <a:ext cx="5469871" cy="4625788"/>
            </a:xfrm>
            <a:prstGeom prst="roundRect">
              <a:avLst>
                <a:gd name="adj" fmla="val 16667"/>
              </a:avLst>
            </a:prstGeom>
            <a:solidFill>
              <a:srgbClr val="FFEFF1"/>
            </a:solidFill>
            <a:ln>
              <a:noFill/>
            </a:ln>
          </p:spPr>
          <p:txBody>
            <a:bodyPr spcFirstLastPara="1" wrap="square" lIns="91425" tIns="45700" rIns="91425" bIns="45700" anchor="b" anchorCtr="0">
              <a:noAutofit/>
            </a:bodyPr>
            <a:lstStyle/>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57" name="Google Shape;357;p5"/>
            <p:cNvPicPr preferRelativeResize="0"/>
            <p:nvPr/>
          </p:nvPicPr>
          <p:blipFill rotWithShape="1">
            <a:blip r:embed="rId5">
              <a:alphaModFix/>
            </a:blip>
            <a:srcRect/>
            <a:stretch/>
          </p:blipFill>
          <p:spPr>
            <a:xfrm>
              <a:off x="1425390" y="1530103"/>
              <a:ext cx="3671046" cy="729784"/>
            </a:xfrm>
            <a:prstGeom prst="rect">
              <a:avLst/>
            </a:prstGeom>
            <a:noFill/>
            <a:ln>
              <a:noFill/>
            </a:ln>
          </p:spPr>
        </p:pic>
        <p:sp>
          <p:nvSpPr>
            <p:cNvPr id="358" name="Google Shape;358;p5"/>
            <p:cNvSpPr txBox="1"/>
            <p:nvPr/>
          </p:nvSpPr>
          <p:spPr>
            <a:xfrm>
              <a:off x="2294463" y="1664162"/>
              <a:ext cx="1999265"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Arial"/>
                  <a:ea typeface="Arial"/>
                  <a:cs typeface="Arial"/>
                  <a:sym typeface="Arial"/>
                </a:rPr>
                <a:t>Tình huống</a:t>
              </a:r>
              <a:endParaRPr sz="2600" b="1" i="0" u="none" strike="noStrike" cap="none">
                <a:solidFill>
                  <a:schemeClr val="lt1"/>
                </a:solidFill>
                <a:latin typeface="Arial"/>
                <a:ea typeface="Arial"/>
                <a:cs typeface="Arial"/>
                <a:sym typeface="Arial"/>
              </a:endParaRPr>
            </a:p>
          </p:txBody>
        </p:sp>
        <p:sp>
          <p:nvSpPr>
            <p:cNvPr id="359" name="Google Shape;359;p5"/>
            <p:cNvSpPr txBox="1"/>
            <p:nvPr/>
          </p:nvSpPr>
          <p:spPr>
            <a:xfrm>
              <a:off x="627341" y="2451008"/>
              <a:ext cx="5469871" cy="3748719"/>
            </a:xfrm>
            <a:prstGeom prst="rect">
              <a:avLst/>
            </a:prstGeom>
            <a:noFill/>
            <a:ln>
              <a:noFill/>
            </a:ln>
          </p:spPr>
          <p:txBody>
            <a:bodyPr spcFirstLastPara="1" wrap="square" lIns="91425" tIns="45700" rIns="91425" bIns="45700" anchor="t" anchorCtr="0">
              <a:spAutoFit/>
            </a:bodyPr>
            <a:lstStyle/>
            <a:p>
              <a:pPr marL="0" marR="0" lvl="0" indent="0" algn="just" rtl="0">
                <a:lnSpc>
                  <a:spcPct val="11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Bố Hà kể rằng hôm nay bố được nghe một câu chuyện đau lòng. Một bạn nhỏ ở nhà một mình, xem một video ảo thuật trên Internet. Trong video là nội dung trò ảo thuật gây nguy hiểm cho bản thân. Xem xong bạn nhỏ đã làm theo và tai nạn đã xảy ra với bạn. Cũng may là có người lớn phát hiện và đưa bạn đi cấp cứu kịp thời.</a:t>
              </a:r>
              <a:endParaRPr sz="2400" b="0" i="0" u="none" strike="noStrike" cap="none">
                <a:solidFill>
                  <a:schemeClr val="dk1"/>
                </a:solidFill>
                <a:latin typeface="Arial"/>
                <a:ea typeface="Arial"/>
                <a:cs typeface="Arial"/>
                <a:sym typeface="Arial"/>
              </a:endParaRPr>
            </a:p>
          </p:txBody>
        </p:sp>
      </p:grpSp>
      <p:grpSp>
        <p:nvGrpSpPr>
          <p:cNvPr id="360" name="Google Shape;360;p5"/>
          <p:cNvGrpSpPr/>
          <p:nvPr/>
        </p:nvGrpSpPr>
        <p:grpSpPr>
          <a:xfrm>
            <a:off x="470647" y="1155213"/>
            <a:ext cx="5331051" cy="5187303"/>
            <a:chOff x="470647" y="1155213"/>
            <a:chExt cx="5331051" cy="5187303"/>
          </a:xfrm>
        </p:grpSpPr>
        <p:grpSp>
          <p:nvGrpSpPr>
            <p:cNvPr id="361" name="Google Shape;361;p5"/>
            <p:cNvGrpSpPr/>
            <p:nvPr/>
          </p:nvGrpSpPr>
          <p:grpSpPr>
            <a:xfrm>
              <a:off x="470647" y="1519518"/>
              <a:ext cx="5331051" cy="4625788"/>
              <a:chOff x="470647" y="1519518"/>
              <a:chExt cx="5331051" cy="4625788"/>
            </a:xfrm>
          </p:grpSpPr>
          <p:sp>
            <p:nvSpPr>
              <p:cNvPr id="362" name="Google Shape;362;p5"/>
              <p:cNvSpPr/>
              <p:nvPr/>
            </p:nvSpPr>
            <p:spPr>
              <a:xfrm>
                <a:off x="470647" y="1519518"/>
                <a:ext cx="5331051" cy="4625788"/>
              </a:xfrm>
              <a:prstGeom prst="round2Diag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63" name="Google Shape;363;p5"/>
              <p:cNvSpPr txBox="1"/>
              <p:nvPr/>
            </p:nvSpPr>
            <p:spPr>
              <a:xfrm>
                <a:off x="470647" y="2169241"/>
                <a:ext cx="5260711" cy="334860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20000"/>
                  </a:lnSpc>
                  <a:spcBef>
                    <a:spcPts val="0"/>
                  </a:spcBef>
                  <a:spcAft>
                    <a:spcPts val="0"/>
                  </a:spcAft>
                  <a:buClr>
                    <a:srgbClr val="FF0000"/>
                  </a:buClr>
                  <a:buSzPts val="2400"/>
                  <a:buFont typeface="Noto Sans Symbols"/>
                  <a:buChar char="❑"/>
                </a:pPr>
                <a:r>
                  <a:rPr lang="en-US" sz="2400" b="1" i="0" u="none" strike="noStrike" cap="none">
                    <a:solidFill>
                      <a:srgbClr val="3333CC"/>
                    </a:solidFill>
                    <a:latin typeface="Arial"/>
                    <a:ea typeface="Arial"/>
                    <a:cs typeface="Arial"/>
                    <a:sym typeface="Arial"/>
                  </a:rPr>
                  <a:t>Em cùng bạn thảo luận và cho biết: </a:t>
                </a:r>
                <a:endParaRPr sz="2400" b="1" i="0" u="none" strike="noStrike" cap="none">
                  <a:solidFill>
                    <a:srgbClr val="3333CC"/>
                  </a:solidFill>
                  <a:latin typeface="Arial"/>
                  <a:ea typeface="Arial"/>
                  <a:cs typeface="Arial"/>
                  <a:sym typeface="Arial"/>
                </a:endParaRPr>
              </a:p>
              <a:p>
                <a:pPr marL="349250" marR="0" lvl="0" indent="-152400" algn="just" rtl="0">
                  <a:lnSpc>
                    <a:spcPct val="120000"/>
                  </a:lnSpc>
                  <a:spcBef>
                    <a:spcPts val="600"/>
                  </a:spcBef>
                  <a:spcAft>
                    <a:spcPts val="0"/>
                  </a:spcAft>
                  <a:buClr>
                    <a:srgbClr val="FF0000"/>
                  </a:buClr>
                  <a:buSzPts val="2400"/>
                  <a:buFont typeface="Calibri"/>
                  <a:buChar char="●"/>
                </a:pPr>
                <a:r>
                  <a:rPr lang="en-US" sz="2400" b="0" i="0" u="none" strike="noStrike" cap="none">
                    <a:solidFill>
                      <a:srgbClr val="3333CC"/>
                    </a:solidFill>
                    <a:latin typeface="Arial"/>
                    <a:ea typeface="Arial"/>
                    <a:cs typeface="Arial"/>
                    <a:sym typeface="Arial"/>
                  </a:rPr>
                  <a:t>   Tại sao bạn nhỏ trong câu chuyện lại gặp tai nạn không mong muốn?</a:t>
                </a:r>
                <a:endParaRPr sz="1400" b="0" i="0" u="none" strike="noStrike" cap="none">
                  <a:solidFill>
                    <a:srgbClr val="000000"/>
                  </a:solidFill>
                  <a:latin typeface="Arial"/>
                  <a:ea typeface="Arial"/>
                  <a:cs typeface="Arial"/>
                  <a:sym typeface="Arial"/>
                </a:endParaRPr>
              </a:p>
              <a:p>
                <a:pPr marL="349250" marR="0" lvl="0" indent="-152400" algn="just" rtl="0">
                  <a:lnSpc>
                    <a:spcPct val="120000"/>
                  </a:lnSpc>
                  <a:spcBef>
                    <a:spcPts val="600"/>
                  </a:spcBef>
                  <a:spcAft>
                    <a:spcPts val="0"/>
                  </a:spcAft>
                  <a:buClr>
                    <a:srgbClr val="FF0000"/>
                  </a:buClr>
                  <a:buSzPts val="2400"/>
                  <a:buFont typeface="Calibri"/>
                  <a:buChar char="●"/>
                </a:pPr>
                <a:r>
                  <a:rPr lang="en-US" sz="2400" b="0" i="0" u="none" strike="noStrike" cap="none">
                    <a:solidFill>
                      <a:srgbClr val="3333CC"/>
                    </a:solidFill>
                    <a:latin typeface="Arial"/>
                    <a:ea typeface="Arial"/>
                    <a:cs typeface="Arial"/>
                    <a:sym typeface="Arial"/>
                  </a:rPr>
                  <a:t>   Thông tin nào, đến từ đâu khiến bạn nhỏ muốn thử làm theo?</a:t>
                </a:r>
                <a:endParaRPr sz="1400" b="0" i="0" u="none" strike="noStrike" cap="none">
                  <a:solidFill>
                    <a:srgbClr val="000000"/>
                  </a:solidFill>
                  <a:latin typeface="Arial"/>
                  <a:ea typeface="Arial"/>
                  <a:cs typeface="Arial"/>
                  <a:sym typeface="Arial"/>
                </a:endParaRPr>
              </a:p>
            </p:txBody>
          </p:sp>
        </p:grpSp>
        <p:pic>
          <p:nvPicPr>
            <p:cNvPr id="364" name="Google Shape;364;p5"/>
            <p:cNvPicPr preferRelativeResize="0"/>
            <p:nvPr/>
          </p:nvPicPr>
          <p:blipFill rotWithShape="1">
            <a:blip r:embed="rId6">
              <a:alphaModFix/>
            </a:blip>
            <a:srcRect/>
            <a:stretch/>
          </p:blipFill>
          <p:spPr>
            <a:xfrm rot="1340496">
              <a:off x="4951198" y="5480030"/>
              <a:ext cx="432391" cy="810733"/>
            </a:xfrm>
            <a:prstGeom prst="rect">
              <a:avLst/>
            </a:prstGeom>
            <a:noFill/>
            <a:ln>
              <a:noFill/>
            </a:ln>
          </p:spPr>
        </p:pic>
        <p:pic>
          <p:nvPicPr>
            <p:cNvPr id="365" name="Google Shape;365;p5"/>
            <p:cNvPicPr preferRelativeResize="0"/>
            <p:nvPr/>
          </p:nvPicPr>
          <p:blipFill rotWithShape="1">
            <a:blip r:embed="rId7">
              <a:alphaModFix/>
            </a:blip>
            <a:srcRect/>
            <a:stretch/>
          </p:blipFill>
          <p:spPr>
            <a:xfrm>
              <a:off x="2537646" y="1155213"/>
              <a:ext cx="1232842" cy="110428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
          <p:cNvSpPr/>
          <p:nvPr/>
        </p:nvSpPr>
        <p:spPr>
          <a:xfrm>
            <a:off x="779929" y="1391348"/>
            <a:ext cx="10676965" cy="4558277"/>
          </a:xfrm>
          <a:prstGeom prst="roundRect">
            <a:avLst>
              <a:gd name="adj" fmla="val 16667"/>
            </a:avLst>
          </a:pr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aramond"/>
              <a:buNone/>
            </a:pPr>
            <a:endParaRPr sz="1800" b="0" i="0" u="none" strike="noStrike" cap="none">
              <a:solidFill>
                <a:srgbClr val="FFFFFF"/>
              </a:solidFill>
              <a:latin typeface="Calibri"/>
              <a:ea typeface="Calibri"/>
              <a:cs typeface="Calibri"/>
              <a:sym typeface="Calibri"/>
            </a:endParaRPr>
          </a:p>
        </p:txBody>
      </p:sp>
      <p:sp>
        <p:nvSpPr>
          <p:cNvPr id="371" name="Google Shape;371;p6"/>
          <p:cNvSpPr/>
          <p:nvPr/>
        </p:nvSpPr>
        <p:spPr>
          <a:xfrm>
            <a:off x="1073301" y="2222561"/>
            <a:ext cx="4354800" cy="3022200"/>
          </a:xfrm>
          <a:prstGeom prst="rect">
            <a:avLst/>
          </a:prstGeom>
          <a:solidFill>
            <a:srgbClr val="F3D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 </a:t>
            </a:r>
            <a:endParaRPr sz="1800" b="0" i="0" u="none" strike="noStrike" cap="none">
              <a:solidFill>
                <a:srgbClr val="FFFFFF"/>
              </a:solidFill>
              <a:latin typeface="Arial"/>
              <a:ea typeface="Arial"/>
              <a:cs typeface="Arial"/>
              <a:sym typeface="Arial"/>
            </a:endParaRPr>
          </a:p>
        </p:txBody>
      </p:sp>
      <p:pic>
        <p:nvPicPr>
          <p:cNvPr id="372" name="Google Shape;372;p6"/>
          <p:cNvPicPr preferRelativeResize="0"/>
          <p:nvPr/>
        </p:nvPicPr>
        <p:blipFill rotWithShape="1">
          <a:blip r:embed="rId3">
            <a:alphaModFix/>
          </a:blip>
          <a:srcRect/>
          <a:stretch/>
        </p:blipFill>
        <p:spPr>
          <a:xfrm>
            <a:off x="4176710" y="53789"/>
            <a:ext cx="3891523" cy="833718"/>
          </a:xfrm>
          <a:prstGeom prst="rect">
            <a:avLst/>
          </a:prstGeom>
          <a:noFill/>
          <a:ln>
            <a:noFill/>
          </a:ln>
        </p:spPr>
      </p:pic>
      <p:pic>
        <p:nvPicPr>
          <p:cNvPr id="373" name="Google Shape;373;p6"/>
          <p:cNvPicPr preferRelativeResize="0"/>
          <p:nvPr/>
        </p:nvPicPr>
        <p:blipFill rotWithShape="1">
          <a:blip r:embed="rId4">
            <a:alphaModFix/>
          </a:blip>
          <a:srcRect/>
          <a:stretch/>
        </p:blipFill>
        <p:spPr>
          <a:xfrm>
            <a:off x="4689938" y="207233"/>
            <a:ext cx="593569" cy="553998"/>
          </a:xfrm>
          <a:prstGeom prst="rect">
            <a:avLst/>
          </a:prstGeom>
          <a:noFill/>
          <a:ln>
            <a:noFill/>
          </a:ln>
        </p:spPr>
      </p:pic>
      <p:sp>
        <p:nvSpPr>
          <p:cNvPr id="374" name="Google Shape;374;p6"/>
          <p:cNvSpPr txBox="1"/>
          <p:nvPr/>
        </p:nvSpPr>
        <p:spPr>
          <a:xfrm>
            <a:off x="5367615" y="207233"/>
            <a:ext cx="225574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KHÁM PHÁ</a:t>
            </a:r>
            <a:endParaRPr sz="3000" b="1" i="0" u="none" strike="noStrike" cap="none">
              <a:solidFill>
                <a:schemeClr val="lt1"/>
              </a:solidFill>
              <a:latin typeface="Arial"/>
              <a:ea typeface="Arial"/>
              <a:cs typeface="Arial"/>
              <a:sym typeface="Arial"/>
            </a:endParaRPr>
          </a:p>
        </p:txBody>
      </p:sp>
      <p:sp>
        <p:nvSpPr>
          <p:cNvPr id="375" name="Google Shape;375;p6"/>
          <p:cNvSpPr/>
          <p:nvPr/>
        </p:nvSpPr>
        <p:spPr>
          <a:xfrm>
            <a:off x="5779961" y="2484970"/>
            <a:ext cx="5515567" cy="323601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30000"/>
              </a:lnSpc>
              <a:spcBef>
                <a:spcPts val="0"/>
              </a:spcBef>
              <a:spcAft>
                <a:spcPts val="0"/>
              </a:spcAft>
              <a:buClr>
                <a:srgbClr val="FF0000"/>
              </a:buClr>
              <a:buSzPts val="2600"/>
              <a:buFont typeface="Noto Sans Symbols"/>
              <a:buChar char="❑"/>
            </a:pPr>
            <a:r>
              <a:rPr lang="en-US" sz="2600" b="0" i="0" u="none" strike="noStrike" cap="none">
                <a:solidFill>
                  <a:srgbClr val="FF0000"/>
                </a:solidFill>
                <a:latin typeface="Arial"/>
                <a:ea typeface="Arial"/>
                <a:cs typeface="Arial"/>
                <a:sym typeface="Arial"/>
              </a:rPr>
              <a:t>Em hãy đọc, tìm hiểu thông tin trong SGK trang 15, 16 và trả lời:</a:t>
            </a:r>
            <a:endParaRPr sz="1400" b="0" i="0" u="none" strike="noStrike" cap="none">
              <a:solidFill>
                <a:srgbClr val="000000"/>
              </a:solidFill>
              <a:latin typeface="Arial"/>
              <a:ea typeface="Arial"/>
              <a:cs typeface="Arial"/>
              <a:sym typeface="Arial"/>
            </a:endParaRPr>
          </a:p>
          <a:p>
            <a:pPr marL="342900" marR="0" lvl="0" indent="-342900" algn="just" rtl="0">
              <a:lnSpc>
                <a:spcPct val="130000"/>
              </a:lnSpc>
              <a:spcBef>
                <a:spcPts val="600"/>
              </a:spcBef>
              <a:spcAft>
                <a:spcPts val="0"/>
              </a:spcAft>
              <a:buClr>
                <a:srgbClr val="FF0000"/>
              </a:buClr>
              <a:buSzPts val="2600"/>
              <a:buFont typeface="Arial"/>
              <a:buChar char="●"/>
            </a:pPr>
            <a:r>
              <a:rPr lang="en-US" sz="2600" b="0" i="0" u="none" strike="noStrike" cap="none">
                <a:solidFill>
                  <a:srgbClr val="3333CC"/>
                </a:solidFill>
                <a:latin typeface="Arial"/>
                <a:ea typeface="Arial"/>
                <a:cs typeface="Arial"/>
                <a:sym typeface="Arial"/>
              </a:rPr>
              <a:t>Khi trẻ em cố tình truy cập vào những trang web không phù hợp lứa tuổi và không nên xem sẽ gặp phải những tác hại gì? Vì sao?</a:t>
            </a:r>
            <a:endParaRPr sz="1400" b="0" i="0" u="none" strike="noStrike" cap="none">
              <a:solidFill>
                <a:srgbClr val="000000"/>
              </a:solidFill>
              <a:latin typeface="Arial"/>
              <a:ea typeface="Arial"/>
              <a:cs typeface="Arial"/>
              <a:sym typeface="Arial"/>
            </a:endParaRPr>
          </a:p>
        </p:txBody>
      </p:sp>
      <p:pic>
        <p:nvPicPr>
          <p:cNvPr id="376" name="Google Shape;376;p6"/>
          <p:cNvPicPr preferRelativeResize="0"/>
          <p:nvPr/>
        </p:nvPicPr>
        <p:blipFill rotWithShape="1">
          <a:blip r:embed="rId5">
            <a:alphaModFix/>
          </a:blip>
          <a:srcRect/>
          <a:stretch/>
        </p:blipFill>
        <p:spPr>
          <a:xfrm>
            <a:off x="3896751" y="1320839"/>
            <a:ext cx="5005202" cy="729784"/>
          </a:xfrm>
          <a:prstGeom prst="rect">
            <a:avLst/>
          </a:prstGeom>
          <a:noFill/>
          <a:ln>
            <a:noFill/>
          </a:ln>
        </p:spPr>
      </p:pic>
      <p:sp>
        <p:nvSpPr>
          <p:cNvPr id="377" name="Google Shape;377;p6"/>
          <p:cNvSpPr txBox="1"/>
          <p:nvPr/>
        </p:nvSpPr>
        <p:spPr>
          <a:xfrm>
            <a:off x="4632280" y="1471529"/>
            <a:ext cx="3495000" cy="47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500"/>
              <a:buFont typeface="Arial"/>
              <a:buNone/>
            </a:pPr>
            <a:r>
              <a:rPr lang="en-US" sz="2500" b="1" i="0" u="none" strike="noStrike" cap="none">
                <a:solidFill>
                  <a:srgbClr val="FFFFFF"/>
                </a:solidFill>
                <a:latin typeface="Arial"/>
                <a:ea typeface="Arial"/>
                <a:cs typeface="Arial"/>
                <a:sym typeface="Arial"/>
              </a:rPr>
              <a:t>THẢO LUẬN CẶP ĐÔI</a:t>
            </a:r>
            <a:endParaRPr sz="1400" b="0" i="0" u="none" strike="noStrike" cap="none">
              <a:solidFill>
                <a:srgbClr val="000000"/>
              </a:solidFill>
              <a:latin typeface="Arial"/>
              <a:ea typeface="Arial"/>
              <a:cs typeface="Arial"/>
              <a:sym typeface="Arial"/>
            </a:endParaRPr>
          </a:p>
        </p:txBody>
      </p:sp>
      <p:cxnSp>
        <p:nvCxnSpPr>
          <p:cNvPr id="378" name="Google Shape;378;p6"/>
          <p:cNvCxnSpPr/>
          <p:nvPr/>
        </p:nvCxnSpPr>
        <p:spPr>
          <a:xfrm>
            <a:off x="5633254" y="2444629"/>
            <a:ext cx="0" cy="3209657"/>
          </a:xfrm>
          <a:prstGeom prst="straightConnector1">
            <a:avLst/>
          </a:prstGeom>
          <a:noFill/>
          <a:ln w="9525" cap="flat" cmpd="sng">
            <a:solidFill>
              <a:srgbClr val="3333CC"/>
            </a:solidFill>
            <a:prstDash val="dash"/>
            <a:round/>
            <a:headEnd type="none" w="sm" len="sm"/>
            <a:tailEnd type="none" w="sm" len="sm"/>
          </a:ln>
        </p:spPr>
      </p:cxnSp>
      <p:grpSp>
        <p:nvGrpSpPr>
          <p:cNvPr id="379" name="Google Shape;379;p6"/>
          <p:cNvGrpSpPr/>
          <p:nvPr/>
        </p:nvGrpSpPr>
        <p:grpSpPr>
          <a:xfrm>
            <a:off x="1217862" y="2316479"/>
            <a:ext cx="4065631" cy="2708016"/>
            <a:chOff x="3151163" y="1404011"/>
            <a:chExt cx="6302326" cy="3681871"/>
          </a:xfrm>
        </p:grpSpPr>
        <p:pic>
          <p:nvPicPr>
            <p:cNvPr id="380" name="Google Shape;380;p6"/>
            <p:cNvPicPr preferRelativeResize="0"/>
            <p:nvPr/>
          </p:nvPicPr>
          <p:blipFill rotWithShape="1">
            <a:blip r:embed="rId6">
              <a:alphaModFix/>
            </a:blip>
            <a:srcRect l="2905" r="4149"/>
            <a:stretch/>
          </p:blipFill>
          <p:spPr>
            <a:xfrm>
              <a:off x="3151163" y="1404011"/>
              <a:ext cx="6302326" cy="3681871"/>
            </a:xfrm>
            <a:prstGeom prst="rect">
              <a:avLst/>
            </a:prstGeom>
            <a:noFill/>
            <a:ln>
              <a:noFill/>
            </a:ln>
          </p:spPr>
        </p:pic>
        <p:pic>
          <p:nvPicPr>
            <p:cNvPr id="381" name="Google Shape;381;p6"/>
            <p:cNvPicPr preferRelativeResize="0"/>
            <p:nvPr/>
          </p:nvPicPr>
          <p:blipFill rotWithShape="1">
            <a:blip r:embed="rId7">
              <a:alphaModFix/>
            </a:blip>
            <a:srcRect l="4014" t="4573" r="4648"/>
            <a:stretch/>
          </p:blipFill>
          <p:spPr>
            <a:xfrm>
              <a:off x="6798910" y="2418007"/>
              <a:ext cx="2337080" cy="1760098"/>
            </a:xfrm>
            <a:prstGeom prst="roundRect">
              <a:avLst>
                <a:gd name="adj" fmla="val 16667"/>
              </a:avLst>
            </a:prstGeom>
            <a:noFill/>
            <a:ln>
              <a:noFill/>
            </a:ln>
            <a:effectLst>
              <a:outerShdw blurRad="152400" dist="12000" dir="900000" sy="98000" kx="110000" ky="200000" algn="tl" rotWithShape="0">
                <a:srgbClr val="000000">
                  <a:alpha val="29411"/>
                </a:srgbClr>
              </a:outerShdw>
            </a:effectLst>
          </p:spPr>
        </p:pic>
      </p:grpSp>
      <p:sp>
        <p:nvSpPr>
          <p:cNvPr id="382" name="Google Shape;382;p6"/>
          <p:cNvSpPr txBox="1"/>
          <p:nvPr/>
        </p:nvSpPr>
        <p:spPr>
          <a:xfrm>
            <a:off x="1217850" y="5290350"/>
            <a:ext cx="37917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hlinkClick r:id="rId8"/>
              </a:rPr>
              <a:t>Wakelet | The All In One Content Platform</a:t>
            </a:r>
            <a:endParaRPr sz="2400">
              <a:solidFill>
                <a:srgbClr val="262626"/>
              </a:solidFill>
              <a:latin typeface="Garamond"/>
              <a:ea typeface="Garamond"/>
              <a:cs typeface="Garamond"/>
              <a:sym typeface="Garamond"/>
            </a:endParaRPr>
          </a:p>
          <a:p>
            <a:pPr marL="0" lvl="0" indent="0" algn="l" rtl="0">
              <a:spcBef>
                <a:spcPts val="0"/>
              </a:spcBef>
              <a:spcAft>
                <a:spcPts val="0"/>
              </a:spcAft>
              <a:buNone/>
            </a:pPr>
            <a:endParaRPr sz="2400">
              <a:solidFill>
                <a:srgbClr val="262626"/>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7"/>
          <p:cNvPicPr preferRelativeResize="0"/>
          <p:nvPr/>
        </p:nvPicPr>
        <p:blipFill rotWithShape="1">
          <a:blip r:embed="rId3">
            <a:alphaModFix/>
          </a:blip>
          <a:srcRect/>
          <a:stretch/>
        </p:blipFill>
        <p:spPr>
          <a:xfrm>
            <a:off x="4176710" y="53789"/>
            <a:ext cx="3891523" cy="833718"/>
          </a:xfrm>
          <a:prstGeom prst="rect">
            <a:avLst/>
          </a:prstGeom>
          <a:noFill/>
          <a:ln>
            <a:noFill/>
          </a:ln>
        </p:spPr>
      </p:pic>
      <p:pic>
        <p:nvPicPr>
          <p:cNvPr id="388" name="Google Shape;388;p7"/>
          <p:cNvPicPr preferRelativeResize="0"/>
          <p:nvPr/>
        </p:nvPicPr>
        <p:blipFill rotWithShape="1">
          <a:blip r:embed="rId4">
            <a:alphaModFix/>
          </a:blip>
          <a:srcRect/>
          <a:stretch/>
        </p:blipFill>
        <p:spPr>
          <a:xfrm>
            <a:off x="4689938" y="207233"/>
            <a:ext cx="593569" cy="553998"/>
          </a:xfrm>
          <a:prstGeom prst="rect">
            <a:avLst/>
          </a:prstGeom>
          <a:noFill/>
          <a:ln>
            <a:noFill/>
          </a:ln>
        </p:spPr>
      </p:pic>
      <p:sp>
        <p:nvSpPr>
          <p:cNvPr id="389" name="Google Shape;389;p7"/>
          <p:cNvSpPr txBox="1"/>
          <p:nvPr/>
        </p:nvSpPr>
        <p:spPr>
          <a:xfrm>
            <a:off x="5367615" y="207233"/>
            <a:ext cx="225574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KHÁM PHÁ</a:t>
            </a:r>
            <a:endParaRPr sz="3000" b="1" i="0" u="none" strike="noStrike" cap="none">
              <a:solidFill>
                <a:schemeClr val="lt1"/>
              </a:solidFill>
              <a:latin typeface="Arial"/>
              <a:ea typeface="Arial"/>
              <a:cs typeface="Arial"/>
              <a:sym typeface="Arial"/>
            </a:endParaRPr>
          </a:p>
        </p:txBody>
      </p:sp>
      <p:grpSp>
        <p:nvGrpSpPr>
          <p:cNvPr id="390" name="Google Shape;390;p7"/>
          <p:cNvGrpSpPr/>
          <p:nvPr/>
        </p:nvGrpSpPr>
        <p:grpSpPr>
          <a:xfrm>
            <a:off x="1640541" y="5360951"/>
            <a:ext cx="8960216" cy="854520"/>
            <a:chOff x="1479184" y="5151100"/>
            <a:chExt cx="8960216" cy="854520"/>
          </a:xfrm>
        </p:grpSpPr>
        <p:grpSp>
          <p:nvGrpSpPr>
            <p:cNvPr id="391" name="Google Shape;391;p7"/>
            <p:cNvGrpSpPr/>
            <p:nvPr/>
          </p:nvGrpSpPr>
          <p:grpSpPr>
            <a:xfrm>
              <a:off x="1479184" y="5151100"/>
              <a:ext cx="8960216" cy="831354"/>
              <a:chOff x="1557918" y="2653539"/>
              <a:chExt cx="5019321" cy="447302"/>
            </a:xfrm>
          </p:grpSpPr>
          <p:sp>
            <p:nvSpPr>
              <p:cNvPr id="392" name="Google Shape;392;p7"/>
              <p:cNvSpPr/>
              <p:nvPr/>
            </p:nvSpPr>
            <p:spPr>
              <a:xfrm>
                <a:off x="6180496" y="2687377"/>
                <a:ext cx="396743" cy="413464"/>
              </a:xfrm>
              <a:prstGeom prst="rect">
                <a:avLst/>
              </a:prstGeom>
              <a:solidFill>
                <a:srgbClr val="F3D3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aramond"/>
                  <a:buNone/>
                </a:pPr>
                <a:endParaRPr sz="1800" b="0" i="0" u="none" strike="noStrike" cap="none">
                  <a:solidFill>
                    <a:srgbClr val="000000"/>
                  </a:solidFill>
                  <a:latin typeface="SimSun"/>
                  <a:ea typeface="SimSun"/>
                  <a:cs typeface="SimSun"/>
                  <a:sym typeface="SimSun"/>
                </a:endParaRPr>
              </a:p>
            </p:txBody>
          </p:sp>
          <p:sp>
            <p:nvSpPr>
              <p:cNvPr id="393" name="Google Shape;393;p7"/>
              <p:cNvSpPr/>
              <p:nvPr/>
            </p:nvSpPr>
            <p:spPr>
              <a:xfrm>
                <a:off x="1998734" y="2653539"/>
                <a:ext cx="4143760" cy="445782"/>
              </a:xfrm>
              <a:custGeom>
                <a:avLst/>
                <a:gdLst/>
                <a:ahLst/>
                <a:cxnLst/>
                <a:rect l="l" t="t" r="r" b="b"/>
                <a:pathLst>
                  <a:path w="4326400" h="432048" extrusionOk="0">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3"/>
              </a:solidFill>
              <a:ln>
                <a:noFill/>
              </a:ln>
            </p:spPr>
            <p:txBody>
              <a:bodyPr spcFirstLastPara="1" wrap="square" lIns="180000" tIns="45700" rIns="91425" bIns="45700" anchor="ctr" anchorCtr="0">
                <a:normAutofit/>
              </a:bodyPr>
              <a:lstStyle/>
              <a:p>
                <a:pPr marL="0" marR="0" lvl="0" indent="0" algn="just"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394" name="Google Shape;394;p7"/>
              <p:cNvSpPr/>
              <p:nvPr/>
            </p:nvSpPr>
            <p:spPr>
              <a:xfrm>
                <a:off x="1557918" y="2659329"/>
                <a:ext cx="470311" cy="433911"/>
              </a:xfrm>
              <a:prstGeom prst="ellipse">
                <a:avLst/>
              </a:prstGeom>
              <a:noFill/>
              <a:ln w="57150" cap="flat" cmpd="sng">
                <a:solidFill>
                  <a:schemeClr val="accent3"/>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accent3"/>
                  </a:buClr>
                  <a:buSzPts val="2800"/>
                  <a:buFont typeface="Arial"/>
                  <a:buNone/>
                </a:pPr>
                <a:r>
                  <a:rPr lang="en-US" sz="2800" b="1" i="0" u="none" strike="noStrike" cap="none">
                    <a:solidFill>
                      <a:schemeClr val="accent3"/>
                    </a:solidFill>
                    <a:latin typeface="Arial"/>
                    <a:ea typeface="Arial"/>
                    <a:cs typeface="Arial"/>
                    <a:sym typeface="Arial"/>
                  </a:rPr>
                  <a:t>D</a:t>
                </a:r>
                <a:endParaRPr sz="2800" b="1" i="0" u="none" strike="noStrike" cap="none">
                  <a:solidFill>
                    <a:schemeClr val="accent3"/>
                  </a:solidFill>
                  <a:latin typeface="Arial"/>
                  <a:ea typeface="Arial"/>
                  <a:cs typeface="Arial"/>
                  <a:sym typeface="Arial"/>
                </a:endParaRPr>
              </a:p>
            </p:txBody>
          </p:sp>
        </p:grpSp>
        <p:sp>
          <p:nvSpPr>
            <p:cNvPr id="395" name="Google Shape;395;p7"/>
            <p:cNvSpPr/>
            <p:nvPr/>
          </p:nvSpPr>
          <p:spPr>
            <a:xfrm>
              <a:off x="2435581" y="5174623"/>
              <a:ext cx="720756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Em không nên cố tình truy cập vào những trang web không phù hợp lứa tuổi và không nên xem</a:t>
              </a:r>
              <a:endParaRPr sz="2400" b="1" i="0" u="none" strike="noStrike" cap="none">
                <a:solidFill>
                  <a:schemeClr val="lt1"/>
                </a:solidFill>
                <a:latin typeface="Arial"/>
                <a:ea typeface="Arial"/>
                <a:cs typeface="Arial"/>
                <a:sym typeface="Arial"/>
              </a:endParaRPr>
            </a:p>
          </p:txBody>
        </p:sp>
      </p:grpSp>
      <p:pic>
        <p:nvPicPr>
          <p:cNvPr id="396" name="Google Shape;396;p7"/>
          <p:cNvPicPr preferRelativeResize="0"/>
          <p:nvPr/>
        </p:nvPicPr>
        <p:blipFill rotWithShape="1">
          <a:blip r:embed="rId5">
            <a:alphaModFix/>
          </a:blip>
          <a:srcRect/>
          <a:stretch/>
        </p:blipFill>
        <p:spPr>
          <a:xfrm>
            <a:off x="9772096" y="5330518"/>
            <a:ext cx="945484" cy="756387"/>
          </a:xfrm>
          <a:prstGeom prst="rect">
            <a:avLst/>
          </a:prstGeom>
          <a:noFill/>
          <a:ln>
            <a:noFill/>
          </a:ln>
        </p:spPr>
      </p:pic>
      <p:sp>
        <p:nvSpPr>
          <p:cNvPr id="397" name="Google Shape;397;p7"/>
          <p:cNvSpPr/>
          <p:nvPr/>
        </p:nvSpPr>
        <p:spPr>
          <a:xfrm>
            <a:off x="1452282" y="1115906"/>
            <a:ext cx="9336733" cy="116701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98" name="Google Shape;398;p7"/>
          <p:cNvSpPr txBox="1"/>
          <p:nvPr/>
        </p:nvSpPr>
        <p:spPr>
          <a:xfrm>
            <a:off x="1640540" y="1190603"/>
            <a:ext cx="891561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chemeClr val="lt1"/>
                </a:solidFill>
                <a:latin typeface="Arial"/>
                <a:ea typeface="Arial"/>
                <a:cs typeface="Arial"/>
                <a:sym typeface="Arial"/>
              </a:rPr>
              <a:t>Em cùng bạn thảo luận và cho biết: </a:t>
            </a:r>
            <a:endParaRPr sz="27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chemeClr val="lt1"/>
                </a:solidFill>
                <a:latin typeface="Arial"/>
                <a:ea typeface="Arial"/>
                <a:cs typeface="Arial"/>
                <a:sym typeface="Arial"/>
              </a:rPr>
              <a:t>Em có đồng ý với những ý kiến sau không? Tại sao?</a:t>
            </a:r>
            <a:endParaRPr sz="1400" b="0" i="0" u="none" strike="noStrike" cap="none">
              <a:solidFill>
                <a:srgbClr val="000000"/>
              </a:solidFill>
              <a:latin typeface="Arial"/>
              <a:ea typeface="Arial"/>
              <a:cs typeface="Arial"/>
              <a:sym typeface="Arial"/>
            </a:endParaRPr>
          </a:p>
        </p:txBody>
      </p:sp>
      <p:grpSp>
        <p:nvGrpSpPr>
          <p:cNvPr id="399" name="Google Shape;399;p7"/>
          <p:cNvGrpSpPr/>
          <p:nvPr/>
        </p:nvGrpSpPr>
        <p:grpSpPr>
          <a:xfrm>
            <a:off x="1640540" y="4391058"/>
            <a:ext cx="8960218" cy="830997"/>
            <a:chOff x="1488147" y="4021019"/>
            <a:chExt cx="8960218" cy="830997"/>
          </a:xfrm>
        </p:grpSpPr>
        <p:grpSp>
          <p:nvGrpSpPr>
            <p:cNvPr id="400" name="Google Shape;400;p7"/>
            <p:cNvGrpSpPr/>
            <p:nvPr/>
          </p:nvGrpSpPr>
          <p:grpSpPr>
            <a:xfrm>
              <a:off x="1488147" y="4026836"/>
              <a:ext cx="8960218" cy="794696"/>
              <a:chOff x="1557917" y="2651923"/>
              <a:chExt cx="5019322" cy="448918"/>
            </a:xfrm>
          </p:grpSpPr>
          <p:sp>
            <p:nvSpPr>
              <p:cNvPr id="401" name="Google Shape;401;p7"/>
              <p:cNvSpPr/>
              <p:nvPr/>
            </p:nvSpPr>
            <p:spPr>
              <a:xfrm>
                <a:off x="6180496" y="2662750"/>
                <a:ext cx="396743" cy="438091"/>
              </a:xfrm>
              <a:prstGeom prst="rect">
                <a:avLst/>
              </a:prstGeom>
              <a:solidFill>
                <a:srgbClr val="BAE0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aramond"/>
                  <a:buNone/>
                </a:pPr>
                <a:endParaRPr sz="1800" b="0" i="0" u="none" strike="noStrike" cap="none">
                  <a:solidFill>
                    <a:schemeClr val="lt1"/>
                  </a:solidFill>
                  <a:latin typeface="SimSun"/>
                  <a:ea typeface="SimSun"/>
                  <a:cs typeface="SimSun"/>
                  <a:sym typeface="SimSun"/>
                </a:endParaRPr>
              </a:p>
            </p:txBody>
          </p:sp>
          <p:sp>
            <p:nvSpPr>
              <p:cNvPr id="402" name="Google Shape;402;p7"/>
              <p:cNvSpPr/>
              <p:nvPr/>
            </p:nvSpPr>
            <p:spPr>
              <a:xfrm>
                <a:off x="1998734" y="2651923"/>
                <a:ext cx="4143760" cy="447398"/>
              </a:xfrm>
              <a:custGeom>
                <a:avLst/>
                <a:gdLst/>
                <a:ahLst/>
                <a:cxnLst/>
                <a:rect l="l" t="t" r="r" b="b"/>
                <a:pathLst>
                  <a:path w="4326400" h="432048" extrusionOk="0">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00B050"/>
              </a:solidFill>
              <a:ln>
                <a:noFill/>
              </a:ln>
            </p:spPr>
            <p:txBody>
              <a:bodyPr spcFirstLastPara="1" wrap="square" lIns="180000" tIns="45700" rIns="91425" bIns="45700" anchor="ctr" anchorCtr="0">
                <a:normAutofit/>
              </a:bodyPr>
              <a:lstStyle/>
              <a:p>
                <a:pPr marL="0" marR="0" lvl="0" indent="0" algn="just"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403" name="Google Shape;403;p7"/>
              <p:cNvSpPr/>
              <p:nvPr/>
            </p:nvSpPr>
            <p:spPr>
              <a:xfrm>
                <a:off x="1557917" y="2659394"/>
                <a:ext cx="455546" cy="433848"/>
              </a:xfrm>
              <a:prstGeom prst="ellipse">
                <a:avLst/>
              </a:prstGeom>
              <a:noFill/>
              <a:ln w="57150" cap="flat" cmpd="sng">
                <a:solidFill>
                  <a:srgbClr val="00B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B050"/>
                  </a:buClr>
                  <a:buSzPts val="2800"/>
                  <a:buFont typeface="Arial"/>
                  <a:buNone/>
                </a:pPr>
                <a:r>
                  <a:rPr lang="en-US" sz="2800" b="1" i="0" u="none" strike="noStrike" cap="none">
                    <a:solidFill>
                      <a:srgbClr val="00B050"/>
                    </a:solidFill>
                    <a:latin typeface="Arial"/>
                    <a:ea typeface="Arial"/>
                    <a:cs typeface="Arial"/>
                    <a:sym typeface="Arial"/>
                  </a:rPr>
                  <a:t>C</a:t>
                </a:r>
                <a:endParaRPr sz="2800" b="1" i="0" u="none" strike="noStrike" cap="none">
                  <a:solidFill>
                    <a:srgbClr val="00B050"/>
                  </a:solidFill>
                  <a:latin typeface="Arial"/>
                  <a:ea typeface="Arial"/>
                  <a:cs typeface="Arial"/>
                  <a:sym typeface="Arial"/>
                </a:endParaRPr>
              </a:p>
            </p:txBody>
          </p:sp>
        </p:grpSp>
        <p:sp>
          <p:nvSpPr>
            <p:cNvPr id="404" name="Google Shape;404;p7"/>
            <p:cNvSpPr/>
            <p:nvPr/>
          </p:nvSpPr>
          <p:spPr>
            <a:xfrm>
              <a:off x="2369201" y="4021019"/>
              <a:ext cx="736732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Thông tin trên Internet có thể không chính xác, không đáng tin cậy</a:t>
              </a:r>
              <a:endParaRPr sz="2400" b="1" i="0" u="none" strike="noStrike" cap="none">
                <a:solidFill>
                  <a:schemeClr val="lt1"/>
                </a:solidFill>
                <a:latin typeface="Arial"/>
                <a:ea typeface="Arial"/>
                <a:cs typeface="Arial"/>
                <a:sym typeface="Arial"/>
              </a:endParaRPr>
            </a:p>
          </p:txBody>
        </p:sp>
      </p:grpSp>
      <p:grpSp>
        <p:nvGrpSpPr>
          <p:cNvPr id="405" name="Google Shape;405;p7"/>
          <p:cNvGrpSpPr/>
          <p:nvPr/>
        </p:nvGrpSpPr>
        <p:grpSpPr>
          <a:xfrm>
            <a:off x="1627094" y="2505685"/>
            <a:ext cx="8973665" cy="847845"/>
            <a:chOff x="1474694" y="2901925"/>
            <a:chExt cx="8973665" cy="847845"/>
          </a:xfrm>
        </p:grpSpPr>
        <p:grpSp>
          <p:nvGrpSpPr>
            <p:cNvPr id="406" name="Google Shape;406;p7"/>
            <p:cNvGrpSpPr/>
            <p:nvPr/>
          </p:nvGrpSpPr>
          <p:grpSpPr>
            <a:xfrm>
              <a:off x="1474694" y="2954454"/>
              <a:ext cx="8973665" cy="795316"/>
              <a:chOff x="1575780" y="1500188"/>
              <a:chExt cx="5001459" cy="464417"/>
            </a:xfrm>
          </p:grpSpPr>
          <p:sp>
            <p:nvSpPr>
              <p:cNvPr id="407" name="Google Shape;407;p7"/>
              <p:cNvSpPr/>
              <p:nvPr/>
            </p:nvSpPr>
            <p:spPr>
              <a:xfrm>
                <a:off x="6180496" y="1501708"/>
                <a:ext cx="396743" cy="444763"/>
              </a:xfrm>
              <a:prstGeom prst="rect">
                <a:avLst/>
              </a:prstGeom>
              <a:solidFill>
                <a:srgbClr val="BBD6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Garamond"/>
                  <a:buNone/>
                </a:pPr>
                <a:endParaRPr sz="2800" b="0" i="0" u="none" strike="noStrike" cap="none">
                  <a:solidFill>
                    <a:srgbClr val="000000"/>
                  </a:solidFill>
                  <a:latin typeface="SimSun"/>
                  <a:ea typeface="SimSun"/>
                  <a:cs typeface="SimSun"/>
                  <a:sym typeface="SimSun"/>
                </a:endParaRPr>
              </a:p>
            </p:txBody>
          </p:sp>
          <p:sp>
            <p:nvSpPr>
              <p:cNvPr id="408" name="Google Shape;408;p7"/>
              <p:cNvSpPr/>
              <p:nvPr/>
            </p:nvSpPr>
            <p:spPr>
              <a:xfrm>
                <a:off x="1998734" y="1500188"/>
                <a:ext cx="4143760" cy="464417"/>
              </a:xfrm>
              <a:custGeom>
                <a:avLst/>
                <a:gdLst/>
                <a:ahLst/>
                <a:cxnLst/>
                <a:rect l="l" t="t" r="r" b="b"/>
                <a:pathLst>
                  <a:path w="4326400" h="432048" extrusionOk="0">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5B9BD5"/>
              </a:solidFill>
              <a:ln>
                <a:noFill/>
              </a:ln>
            </p:spPr>
            <p:txBody>
              <a:bodyPr spcFirstLastPara="1" wrap="square" lIns="180000" tIns="45700" rIns="91425" bIns="45700" anchor="ctr" anchorCtr="0">
                <a:normAutofit/>
              </a:bodyPr>
              <a:lstStyle/>
              <a:p>
                <a:pPr marL="0" marR="0" lvl="0" indent="0" algn="just" rtl="0">
                  <a:lnSpc>
                    <a:spcPct val="10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 </a:t>
                </a:r>
                <a:endParaRPr sz="2800" b="0" i="0" u="none" strike="noStrike" cap="none">
                  <a:solidFill>
                    <a:srgbClr val="FFFFFF"/>
                  </a:solidFill>
                  <a:latin typeface="Calibri"/>
                  <a:ea typeface="Calibri"/>
                  <a:cs typeface="Calibri"/>
                  <a:sym typeface="Calibri"/>
                </a:endParaRPr>
              </a:p>
            </p:txBody>
          </p:sp>
          <p:sp>
            <p:nvSpPr>
              <p:cNvPr id="409" name="Google Shape;409;p7"/>
              <p:cNvSpPr/>
              <p:nvPr/>
            </p:nvSpPr>
            <p:spPr>
              <a:xfrm>
                <a:off x="1575780" y="1510827"/>
                <a:ext cx="453244" cy="453777"/>
              </a:xfrm>
              <a:prstGeom prst="ellipse">
                <a:avLst/>
              </a:prstGeom>
              <a:noFill/>
              <a:ln w="57150" cap="flat" cmpd="sng">
                <a:solidFill>
                  <a:srgbClr val="5B9BD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B9BD5"/>
                  </a:buClr>
                  <a:buSzPts val="2800"/>
                  <a:buFont typeface="Arial"/>
                  <a:buNone/>
                </a:pPr>
                <a:r>
                  <a:rPr lang="en-US" sz="2800" b="1" i="0" u="none" strike="noStrike" cap="none">
                    <a:solidFill>
                      <a:srgbClr val="5B9BD5"/>
                    </a:solidFill>
                    <a:latin typeface="Arial"/>
                    <a:ea typeface="Arial"/>
                    <a:cs typeface="Arial"/>
                    <a:sym typeface="Arial"/>
                  </a:rPr>
                  <a:t>A</a:t>
                </a:r>
                <a:endParaRPr sz="2800" b="1" i="0" u="none" strike="noStrike" cap="none">
                  <a:solidFill>
                    <a:srgbClr val="5B9BD5"/>
                  </a:solidFill>
                  <a:latin typeface="Arial"/>
                  <a:ea typeface="Arial"/>
                  <a:cs typeface="Arial"/>
                  <a:sym typeface="Arial"/>
                </a:endParaRPr>
              </a:p>
            </p:txBody>
          </p:sp>
        </p:grpSp>
        <p:sp>
          <p:nvSpPr>
            <p:cNvPr id="410" name="Google Shape;410;p7"/>
            <p:cNvSpPr/>
            <p:nvPr/>
          </p:nvSpPr>
          <p:spPr>
            <a:xfrm>
              <a:off x="2554462" y="2901925"/>
              <a:ext cx="678296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Mọi trang web đều cho em những thông tin bổ ích và lí thú.</a:t>
              </a:r>
              <a:endParaRPr sz="2400" b="1" i="0" u="none" strike="noStrike" cap="none">
                <a:solidFill>
                  <a:schemeClr val="lt1"/>
                </a:solidFill>
                <a:latin typeface="Arial"/>
                <a:ea typeface="Arial"/>
                <a:cs typeface="Arial"/>
                <a:sym typeface="Arial"/>
              </a:endParaRPr>
            </a:p>
          </p:txBody>
        </p:sp>
      </p:grpSp>
      <p:grpSp>
        <p:nvGrpSpPr>
          <p:cNvPr id="411" name="Google Shape;411;p7"/>
          <p:cNvGrpSpPr/>
          <p:nvPr/>
        </p:nvGrpSpPr>
        <p:grpSpPr>
          <a:xfrm>
            <a:off x="1627092" y="3479646"/>
            <a:ext cx="8973673" cy="745157"/>
            <a:chOff x="1474692" y="4086906"/>
            <a:chExt cx="8973673" cy="745157"/>
          </a:xfrm>
        </p:grpSpPr>
        <p:grpSp>
          <p:nvGrpSpPr>
            <p:cNvPr id="412" name="Google Shape;412;p7"/>
            <p:cNvGrpSpPr/>
            <p:nvPr/>
          </p:nvGrpSpPr>
          <p:grpSpPr>
            <a:xfrm>
              <a:off x="1474692" y="4086906"/>
              <a:ext cx="8973673" cy="745157"/>
              <a:chOff x="1550380" y="2685857"/>
              <a:chExt cx="5026859" cy="420934"/>
            </a:xfrm>
          </p:grpSpPr>
          <p:sp>
            <p:nvSpPr>
              <p:cNvPr id="413" name="Google Shape;413;p7"/>
              <p:cNvSpPr/>
              <p:nvPr/>
            </p:nvSpPr>
            <p:spPr>
              <a:xfrm>
                <a:off x="6180496" y="2686675"/>
                <a:ext cx="396743" cy="413464"/>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aramond"/>
                  <a:buNone/>
                </a:pPr>
                <a:endParaRPr sz="1800" b="0" i="0" u="none" strike="noStrike" cap="none">
                  <a:solidFill>
                    <a:schemeClr val="lt1"/>
                  </a:solidFill>
                  <a:latin typeface="SimSun"/>
                  <a:ea typeface="SimSun"/>
                  <a:cs typeface="SimSun"/>
                  <a:sym typeface="SimSun"/>
                </a:endParaRPr>
              </a:p>
            </p:txBody>
          </p:sp>
          <p:sp>
            <p:nvSpPr>
              <p:cNvPr id="414" name="Google Shape;414;p7"/>
              <p:cNvSpPr/>
              <p:nvPr/>
            </p:nvSpPr>
            <p:spPr>
              <a:xfrm>
                <a:off x="1998734" y="2685857"/>
                <a:ext cx="4143760" cy="413464"/>
              </a:xfrm>
              <a:custGeom>
                <a:avLst/>
                <a:gdLst/>
                <a:ahLst/>
                <a:cxnLst/>
                <a:rect l="l" t="t" r="r" b="b"/>
                <a:pathLst>
                  <a:path w="4326400" h="432048" extrusionOk="0">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FFC000"/>
              </a:solidFill>
              <a:ln>
                <a:noFill/>
              </a:ln>
            </p:spPr>
            <p:txBody>
              <a:bodyPr spcFirstLastPara="1" wrap="square" lIns="180000" tIns="45700" rIns="91425" bIns="45700" anchor="ctr" anchorCtr="0">
                <a:normAutofit/>
              </a:bodyPr>
              <a:lstStyle/>
              <a:p>
                <a:pPr marL="0" marR="0" lvl="0" indent="0" algn="just"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415" name="Google Shape;415;p7"/>
              <p:cNvSpPr/>
              <p:nvPr/>
            </p:nvSpPr>
            <p:spPr>
              <a:xfrm>
                <a:off x="1550380" y="2696497"/>
                <a:ext cx="455550" cy="410294"/>
              </a:xfrm>
              <a:prstGeom prst="ellipse">
                <a:avLst/>
              </a:prstGeom>
              <a:noFill/>
              <a:ln w="57150" cap="flat" cmpd="sng">
                <a:solidFill>
                  <a:srgbClr val="FFB60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C000"/>
                  </a:buClr>
                  <a:buSzPts val="2800"/>
                  <a:buFont typeface="Arial"/>
                  <a:buNone/>
                </a:pPr>
                <a:r>
                  <a:rPr lang="en-US" sz="2800" b="1" i="0" u="none" strike="noStrike" cap="none">
                    <a:solidFill>
                      <a:srgbClr val="FFC000"/>
                    </a:solidFill>
                    <a:latin typeface="Arial"/>
                    <a:ea typeface="Arial"/>
                    <a:cs typeface="Arial"/>
                    <a:sym typeface="Arial"/>
                  </a:rPr>
                  <a:t>B</a:t>
                </a:r>
                <a:endParaRPr sz="2800" b="1" i="0" u="none" strike="noStrike" cap="none">
                  <a:solidFill>
                    <a:srgbClr val="FFC000"/>
                  </a:solidFill>
                  <a:latin typeface="Arial"/>
                  <a:ea typeface="Arial"/>
                  <a:cs typeface="Arial"/>
                  <a:sym typeface="Arial"/>
                </a:endParaRPr>
              </a:p>
            </p:txBody>
          </p:sp>
        </p:grpSp>
        <p:sp>
          <p:nvSpPr>
            <p:cNvPr id="416" name="Google Shape;416;p7"/>
            <p:cNvSpPr/>
            <p:nvPr/>
          </p:nvSpPr>
          <p:spPr>
            <a:xfrm>
              <a:off x="2449027" y="4243002"/>
              <a:ext cx="60292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Em có thể vào xem bất kì trang web nào</a:t>
              </a:r>
              <a:endParaRPr sz="2400" b="1" i="0" u="none" strike="noStrike" cap="none">
                <a:solidFill>
                  <a:schemeClr val="lt1"/>
                </a:solidFill>
                <a:latin typeface="Arial"/>
                <a:ea typeface="Arial"/>
                <a:cs typeface="Arial"/>
                <a:sym typeface="Arial"/>
              </a:endParaRPr>
            </a:p>
          </p:txBody>
        </p:sp>
      </p:grpSp>
      <p:pic>
        <p:nvPicPr>
          <p:cNvPr id="417" name="Google Shape;417;p7"/>
          <p:cNvPicPr preferRelativeResize="0"/>
          <p:nvPr/>
        </p:nvPicPr>
        <p:blipFill rotWithShape="1">
          <a:blip r:embed="rId6">
            <a:alphaModFix/>
          </a:blip>
          <a:srcRect/>
          <a:stretch/>
        </p:blipFill>
        <p:spPr>
          <a:xfrm>
            <a:off x="9905150" y="2593543"/>
            <a:ext cx="705068" cy="606365"/>
          </a:xfrm>
          <a:prstGeom prst="rect">
            <a:avLst/>
          </a:prstGeom>
          <a:noFill/>
          <a:ln>
            <a:noFill/>
          </a:ln>
        </p:spPr>
      </p:pic>
      <p:pic>
        <p:nvPicPr>
          <p:cNvPr id="418" name="Google Shape;418;p7"/>
          <p:cNvPicPr preferRelativeResize="0"/>
          <p:nvPr/>
        </p:nvPicPr>
        <p:blipFill rotWithShape="1">
          <a:blip r:embed="rId6">
            <a:alphaModFix/>
          </a:blip>
          <a:srcRect/>
          <a:stretch/>
        </p:blipFill>
        <p:spPr>
          <a:xfrm>
            <a:off x="9953077" y="3478118"/>
            <a:ext cx="705068" cy="659714"/>
          </a:xfrm>
          <a:prstGeom prst="rect">
            <a:avLst/>
          </a:prstGeom>
          <a:noFill/>
          <a:ln>
            <a:noFill/>
          </a:ln>
        </p:spPr>
      </p:pic>
      <p:pic>
        <p:nvPicPr>
          <p:cNvPr id="419" name="Google Shape;419;p7"/>
          <p:cNvPicPr preferRelativeResize="0"/>
          <p:nvPr/>
        </p:nvPicPr>
        <p:blipFill rotWithShape="1">
          <a:blip r:embed="rId5">
            <a:alphaModFix/>
          </a:blip>
          <a:srcRect/>
          <a:stretch/>
        </p:blipFill>
        <p:spPr>
          <a:xfrm>
            <a:off x="9772096" y="4447096"/>
            <a:ext cx="886049" cy="7563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390"/>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39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0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9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8"/>
          <p:cNvPicPr preferRelativeResize="0"/>
          <p:nvPr/>
        </p:nvPicPr>
        <p:blipFill rotWithShape="1">
          <a:blip r:embed="rId3">
            <a:alphaModFix/>
          </a:blip>
          <a:srcRect/>
          <a:stretch/>
        </p:blipFill>
        <p:spPr>
          <a:xfrm>
            <a:off x="4176710" y="53789"/>
            <a:ext cx="3891523" cy="833718"/>
          </a:xfrm>
          <a:prstGeom prst="rect">
            <a:avLst/>
          </a:prstGeom>
          <a:noFill/>
          <a:ln>
            <a:noFill/>
          </a:ln>
        </p:spPr>
      </p:pic>
      <p:pic>
        <p:nvPicPr>
          <p:cNvPr id="425" name="Google Shape;425;p8"/>
          <p:cNvPicPr preferRelativeResize="0"/>
          <p:nvPr/>
        </p:nvPicPr>
        <p:blipFill rotWithShape="1">
          <a:blip r:embed="rId4">
            <a:alphaModFix/>
          </a:blip>
          <a:srcRect/>
          <a:stretch/>
        </p:blipFill>
        <p:spPr>
          <a:xfrm>
            <a:off x="4689938" y="207233"/>
            <a:ext cx="593569" cy="553998"/>
          </a:xfrm>
          <a:prstGeom prst="rect">
            <a:avLst/>
          </a:prstGeom>
          <a:noFill/>
          <a:ln>
            <a:noFill/>
          </a:ln>
        </p:spPr>
      </p:pic>
      <p:sp>
        <p:nvSpPr>
          <p:cNvPr id="426" name="Google Shape;426;p8"/>
          <p:cNvSpPr txBox="1"/>
          <p:nvPr/>
        </p:nvSpPr>
        <p:spPr>
          <a:xfrm>
            <a:off x="5367615" y="207233"/>
            <a:ext cx="225574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KHÁM PHÁ</a:t>
            </a:r>
            <a:endParaRPr sz="3000" b="1" i="0" u="none" strike="noStrike" cap="none">
              <a:solidFill>
                <a:schemeClr val="lt1"/>
              </a:solidFill>
              <a:latin typeface="Arial"/>
              <a:ea typeface="Arial"/>
              <a:cs typeface="Arial"/>
              <a:sym typeface="Arial"/>
            </a:endParaRPr>
          </a:p>
        </p:txBody>
      </p:sp>
      <p:grpSp>
        <p:nvGrpSpPr>
          <p:cNvPr id="427" name="Google Shape;427;p8"/>
          <p:cNvGrpSpPr/>
          <p:nvPr/>
        </p:nvGrpSpPr>
        <p:grpSpPr>
          <a:xfrm>
            <a:off x="1536504" y="1452281"/>
            <a:ext cx="9436294" cy="4079025"/>
            <a:chOff x="1962751" y="2132655"/>
            <a:chExt cx="7961695" cy="3741899"/>
          </a:xfrm>
        </p:grpSpPr>
        <p:sp>
          <p:nvSpPr>
            <p:cNvPr id="428" name="Google Shape;428;p8"/>
            <p:cNvSpPr/>
            <p:nvPr/>
          </p:nvSpPr>
          <p:spPr>
            <a:xfrm rot="10800000">
              <a:off x="2111187" y="2326339"/>
              <a:ext cx="7664824" cy="3260306"/>
            </a:xfrm>
            <a:prstGeom prst="round2DiagRect">
              <a:avLst>
                <a:gd name="adj1" fmla="val 16667"/>
                <a:gd name="adj2" fmla="val 0"/>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429" name="Google Shape;429;p8"/>
            <p:cNvPicPr preferRelativeResize="0"/>
            <p:nvPr/>
          </p:nvPicPr>
          <p:blipFill rotWithShape="1">
            <a:blip r:embed="rId5">
              <a:alphaModFix/>
            </a:blip>
            <a:srcRect/>
            <a:stretch/>
          </p:blipFill>
          <p:spPr>
            <a:xfrm rot="10800000">
              <a:off x="9296493" y="2132655"/>
              <a:ext cx="627953" cy="592113"/>
            </a:xfrm>
            <a:prstGeom prst="rect">
              <a:avLst/>
            </a:prstGeom>
            <a:noFill/>
            <a:ln>
              <a:noFill/>
            </a:ln>
          </p:spPr>
        </p:pic>
        <p:pic>
          <p:nvPicPr>
            <p:cNvPr id="430" name="Google Shape;430;p8"/>
            <p:cNvPicPr preferRelativeResize="0"/>
            <p:nvPr/>
          </p:nvPicPr>
          <p:blipFill rotWithShape="1">
            <a:blip r:embed="rId6">
              <a:alphaModFix/>
            </a:blip>
            <a:srcRect/>
            <a:stretch/>
          </p:blipFill>
          <p:spPr>
            <a:xfrm rot="10800000">
              <a:off x="1962751" y="5294164"/>
              <a:ext cx="619083" cy="580390"/>
            </a:xfrm>
            <a:prstGeom prst="rect">
              <a:avLst/>
            </a:prstGeom>
            <a:noFill/>
            <a:ln>
              <a:noFill/>
            </a:ln>
          </p:spPr>
        </p:pic>
        <p:sp>
          <p:nvSpPr>
            <p:cNvPr id="431" name="Google Shape;431;p8"/>
            <p:cNvSpPr/>
            <p:nvPr/>
          </p:nvSpPr>
          <p:spPr>
            <a:xfrm>
              <a:off x="2380130" y="2791877"/>
              <a:ext cx="6916364" cy="221895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600"/>
                <a:buFont typeface="Arial"/>
                <a:buNone/>
              </a:pPr>
              <a:r>
                <a:rPr lang="en-US" sz="2600" b="1" i="0" u="none" strike="noStrike" cap="none">
                  <a:solidFill>
                    <a:srgbClr val="3333CC"/>
                  </a:solidFill>
                  <a:latin typeface="Arial"/>
                  <a:ea typeface="Arial"/>
                  <a:cs typeface="Arial"/>
                  <a:sym typeface="Arial"/>
                </a:rPr>
                <a:t>Truy cập vào trang web không phù hợp lứa tuổi và không nên xem có thể gây ra tác hại cho bản thân và gặp nguy hiểm không mong muốn. Vì vậy luôn có thầy cô, bố mẹ đồng hành khi sử dụng Internet.</a:t>
              </a:r>
              <a:endParaRPr sz="2600" b="1" i="0" u="none" strike="noStrike" cap="none">
                <a:solidFill>
                  <a:srgbClr val="3333CC"/>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Widescreen</PresentationFormat>
  <Paragraphs>99</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Noto Sans Symbols</vt:lpstr>
      <vt:lpstr>Times New Roman</vt:lpstr>
      <vt:lpstr>Tahoma</vt:lpstr>
      <vt:lpstr>Federo</vt:lpstr>
      <vt:lpstr>Garamond</vt:lpstr>
      <vt:lpstr>Arial</vt:lpstr>
      <vt:lpstr>SimSun</vt:lpstr>
      <vt:lpstr>Calibri</vt:lpstr>
      <vt:lpstr>Organic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Personal</cp:lastModifiedBy>
  <cp:revision>1</cp:revision>
  <dcterms:created xsi:type="dcterms:W3CDTF">2023-02-06T08:51:07Z</dcterms:created>
  <dcterms:modified xsi:type="dcterms:W3CDTF">2025-09-22T04:28:11Z</dcterms:modified>
</cp:coreProperties>
</file>