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69" r:id="rId4"/>
    <p:sldId id="270" r:id="rId5"/>
    <p:sldId id="256" r:id="rId6"/>
    <p:sldId id="265" r:id="rId7"/>
    <p:sldId id="271" r:id="rId8"/>
    <p:sldId id="261" r:id="rId9"/>
    <p:sldId id="258" r:id="rId10"/>
    <p:sldId id="259" r:id="rId11"/>
    <p:sldId id="272" r:id="rId12"/>
    <p:sldId id="263" r:id="rId13"/>
    <p:sldId id="264" r:id="rId14"/>
    <p:sldId id="266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D2"/>
    <a:srgbClr val="F6E7E6"/>
    <a:srgbClr val="FDFDFD"/>
    <a:srgbClr val="FFE697"/>
    <a:srgbClr val="A4C060"/>
    <a:srgbClr val="0000FF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94" y="-11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9C389A3-1EA7-2E1E-0A3F-5E35A6D9886A}"/>
              </a:ext>
            </a:extLst>
          </p:cNvPr>
          <p:cNvGrpSpPr/>
          <p:nvPr/>
        </p:nvGrpSpPr>
        <p:grpSpPr>
          <a:xfrm>
            <a:off x="592327" y="959108"/>
            <a:ext cx="9779584" cy="8972384"/>
            <a:chOff x="381000" y="895516"/>
            <a:chExt cx="9779584" cy="8972384"/>
          </a:xfrm>
        </p:grpSpPr>
        <p:grpSp>
          <p:nvGrpSpPr>
            <p:cNvPr id="35" name="Group 11">
              <a:extLst>
                <a:ext uri="{FF2B5EF4-FFF2-40B4-BE49-F238E27FC236}">
                  <a16:creationId xmlns="" xmlns:a16="http://schemas.microsoft.com/office/drawing/2014/main" id="{AD6F6DF2-27BE-7D88-C9D7-18EF0BF5EB4F}"/>
                </a:ext>
              </a:extLst>
            </p:cNvPr>
            <p:cNvGrpSpPr/>
            <p:nvPr/>
          </p:nvGrpSpPr>
          <p:grpSpPr>
            <a:xfrm>
              <a:off x="381000" y="895516"/>
              <a:ext cx="9779584" cy="8972384"/>
              <a:chOff x="0" y="-153396"/>
              <a:chExt cx="1452866" cy="1164969"/>
            </a:xfrm>
          </p:grpSpPr>
          <p:sp>
            <p:nvSpPr>
              <p:cNvPr id="36" name="Freeform 12">
                <a:extLst>
                  <a:ext uri="{FF2B5EF4-FFF2-40B4-BE49-F238E27FC236}">
                    <a16:creationId xmlns="" xmlns:a16="http://schemas.microsoft.com/office/drawing/2014/main" id="{2EC02C53-6D2C-4CD0-2B8E-E38D9FAFF058}"/>
                  </a:ext>
                </a:extLst>
              </p:cNvPr>
              <p:cNvSpPr/>
              <p:nvPr/>
            </p:nvSpPr>
            <p:spPr>
              <a:xfrm>
                <a:off x="0" y="-153396"/>
                <a:ext cx="1452866" cy="1164969"/>
              </a:xfrm>
              <a:custGeom>
                <a:avLst/>
                <a:gdLst/>
                <a:ahLst/>
                <a:cxnLst/>
                <a:rect l="l" t="t" r="r" b="b"/>
                <a:pathLst>
                  <a:path w="1452866" h="1011573">
                    <a:moveTo>
                      <a:pt x="1328406" y="1011573"/>
                    </a:moveTo>
                    <a:lnTo>
                      <a:pt x="124460" y="1011573"/>
                    </a:lnTo>
                    <a:cubicBezTo>
                      <a:pt x="55880" y="1011573"/>
                      <a:pt x="0" y="955693"/>
                      <a:pt x="0" y="8871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28406" y="0"/>
                    </a:lnTo>
                    <a:cubicBezTo>
                      <a:pt x="1396986" y="0"/>
                      <a:pt x="1452866" y="55880"/>
                      <a:pt x="1452866" y="124460"/>
                    </a:cubicBezTo>
                    <a:lnTo>
                      <a:pt x="1452866" y="887113"/>
                    </a:lnTo>
                    <a:cubicBezTo>
                      <a:pt x="1452866" y="955693"/>
                      <a:pt x="1396986" y="1011573"/>
                      <a:pt x="1328406" y="101157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</p:sp>
        </p:grpSp>
        <p:grpSp>
          <p:nvGrpSpPr>
            <p:cNvPr id="37" name="Group 19">
              <a:extLst>
                <a:ext uri="{FF2B5EF4-FFF2-40B4-BE49-F238E27FC236}">
                  <a16:creationId xmlns="" xmlns:a16="http://schemas.microsoft.com/office/drawing/2014/main" id="{96214F55-23B2-B6E2-071F-DBD0741DBAEE}"/>
                </a:ext>
              </a:extLst>
            </p:cNvPr>
            <p:cNvGrpSpPr/>
            <p:nvPr/>
          </p:nvGrpSpPr>
          <p:grpSpPr>
            <a:xfrm>
              <a:off x="533400" y="1866900"/>
              <a:ext cx="9397970" cy="7772400"/>
              <a:chOff x="0" y="0"/>
              <a:chExt cx="1338503" cy="747728"/>
            </a:xfrm>
          </p:grpSpPr>
          <p:sp>
            <p:nvSpPr>
              <p:cNvPr id="38" name="Freeform 20">
                <a:extLst>
                  <a:ext uri="{FF2B5EF4-FFF2-40B4-BE49-F238E27FC236}">
                    <a16:creationId xmlns="" xmlns:a16="http://schemas.microsoft.com/office/drawing/2014/main" id="{4BD26277-E345-3F7B-E708-98E7218EDCEA}"/>
                  </a:ext>
                </a:extLst>
              </p:cNvPr>
              <p:cNvSpPr/>
              <p:nvPr/>
            </p:nvSpPr>
            <p:spPr>
              <a:xfrm>
                <a:off x="0" y="0"/>
                <a:ext cx="1338503" cy="747728"/>
              </a:xfrm>
              <a:custGeom>
                <a:avLst/>
                <a:gdLst/>
                <a:ahLst/>
                <a:cxnLst/>
                <a:rect l="l" t="t" r="r" b="b"/>
                <a:pathLst>
                  <a:path w="1338503" h="747728">
                    <a:moveTo>
                      <a:pt x="1214043" y="747728"/>
                    </a:moveTo>
                    <a:lnTo>
                      <a:pt x="124460" y="747728"/>
                    </a:lnTo>
                    <a:cubicBezTo>
                      <a:pt x="55880" y="747728"/>
                      <a:pt x="0" y="691848"/>
                      <a:pt x="0" y="6232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14043" y="0"/>
                    </a:lnTo>
                    <a:cubicBezTo>
                      <a:pt x="1282623" y="0"/>
                      <a:pt x="1338503" y="55880"/>
                      <a:pt x="1338503" y="124460"/>
                    </a:cubicBezTo>
                    <a:lnTo>
                      <a:pt x="1338503" y="623268"/>
                    </a:lnTo>
                    <a:cubicBezTo>
                      <a:pt x="1338503" y="691848"/>
                      <a:pt x="1282623" y="747728"/>
                      <a:pt x="1214043" y="747728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</p:grpSp>
        <p:grpSp>
          <p:nvGrpSpPr>
            <p:cNvPr id="39" name="Group 44">
              <a:extLst>
                <a:ext uri="{FF2B5EF4-FFF2-40B4-BE49-F238E27FC236}">
                  <a16:creationId xmlns="" xmlns:a16="http://schemas.microsoft.com/office/drawing/2014/main" id="{83E699F3-E846-CA74-D885-D019A74DF2CF}"/>
                </a:ext>
              </a:extLst>
            </p:cNvPr>
            <p:cNvGrpSpPr/>
            <p:nvPr/>
          </p:nvGrpSpPr>
          <p:grpSpPr>
            <a:xfrm>
              <a:off x="798187" y="1366604"/>
              <a:ext cx="408520" cy="431271"/>
              <a:chOff x="0" y="0"/>
              <a:chExt cx="336737" cy="329726"/>
            </a:xfrm>
          </p:grpSpPr>
          <p:sp>
            <p:nvSpPr>
              <p:cNvPr id="40" name="Freeform 45">
                <a:extLst>
                  <a:ext uri="{FF2B5EF4-FFF2-40B4-BE49-F238E27FC236}">
                    <a16:creationId xmlns="" xmlns:a16="http://schemas.microsoft.com/office/drawing/2014/main" id="{BA18686B-99AD-7D0D-455C-EE1A5AC789CB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1" name="TextBox 46">
                <a:extLst>
                  <a:ext uri="{FF2B5EF4-FFF2-40B4-BE49-F238E27FC236}">
                    <a16:creationId xmlns="" xmlns:a16="http://schemas.microsoft.com/office/drawing/2014/main" id="{FDB66F3C-8BAA-6447-3EE1-5354A6778DD6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4">
              <a:extLst>
                <a:ext uri="{FF2B5EF4-FFF2-40B4-BE49-F238E27FC236}">
                  <a16:creationId xmlns="" xmlns:a16="http://schemas.microsoft.com/office/drawing/2014/main" id="{B9B29AE2-DF8C-5951-EB34-A6EBF7DBA82B}"/>
                </a:ext>
              </a:extLst>
            </p:cNvPr>
            <p:cNvGrpSpPr/>
            <p:nvPr/>
          </p:nvGrpSpPr>
          <p:grpSpPr>
            <a:xfrm>
              <a:off x="9151494" y="1283229"/>
              <a:ext cx="408520" cy="431271"/>
              <a:chOff x="0" y="0"/>
              <a:chExt cx="336737" cy="329726"/>
            </a:xfrm>
          </p:grpSpPr>
          <p:sp>
            <p:nvSpPr>
              <p:cNvPr id="47" name="Freeform 45">
                <a:extLst>
                  <a:ext uri="{FF2B5EF4-FFF2-40B4-BE49-F238E27FC236}">
                    <a16:creationId xmlns="" xmlns:a16="http://schemas.microsoft.com/office/drawing/2014/main" id="{DF06BAE0-933E-80EA-F47D-6FD189AE55E4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8" name="TextBox 46">
                <a:extLst>
                  <a:ext uri="{FF2B5EF4-FFF2-40B4-BE49-F238E27FC236}">
                    <a16:creationId xmlns="" xmlns:a16="http://schemas.microsoft.com/office/drawing/2014/main" id="{F126DB22-6C6A-BD83-7471-DCA6D535C11D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44F7676-5D8E-9B91-722C-0560B47E74A8}"/>
              </a:ext>
            </a:extLst>
          </p:cNvPr>
          <p:cNvGrpSpPr/>
          <p:nvPr/>
        </p:nvGrpSpPr>
        <p:grpSpPr>
          <a:xfrm>
            <a:off x="1431991" y="2552700"/>
            <a:ext cx="7924799" cy="1329301"/>
            <a:chOff x="2230397" y="1595205"/>
            <a:chExt cx="7912842" cy="1055414"/>
          </a:xfrm>
        </p:grpSpPr>
        <p:grpSp>
          <p:nvGrpSpPr>
            <p:cNvPr id="8" name="Group 6">
              <a:extLst>
                <a:ext uri="{FF2B5EF4-FFF2-40B4-BE49-F238E27FC236}">
                  <a16:creationId xmlns="" xmlns:a16="http://schemas.microsoft.com/office/drawing/2014/main" id="{9C87FD8E-A537-48EB-65CD-A124C08C8F3E}"/>
                </a:ext>
              </a:extLst>
            </p:cNvPr>
            <p:cNvGrpSpPr/>
            <p:nvPr/>
          </p:nvGrpSpPr>
          <p:grpSpPr>
            <a:xfrm>
              <a:off x="2230397" y="1595205"/>
              <a:ext cx="7912842" cy="1055414"/>
              <a:chOff x="6" y="-99530"/>
              <a:chExt cx="21156101" cy="2413355"/>
            </a:xfrm>
          </p:grpSpPr>
          <p:sp>
            <p:nvSpPr>
              <p:cNvPr id="10" name="Freeform 7">
                <a:extLst>
                  <a:ext uri="{FF2B5EF4-FFF2-40B4-BE49-F238E27FC236}">
                    <a16:creationId xmlns="" xmlns:a16="http://schemas.microsoft.com/office/drawing/2014/main" id="{79654C2C-9E11-0092-FEB5-A387B254A067}"/>
                  </a:ext>
                </a:extLst>
              </p:cNvPr>
              <p:cNvSpPr/>
              <p:nvPr/>
            </p:nvSpPr>
            <p:spPr>
              <a:xfrm>
                <a:off x="6" y="-99530"/>
                <a:ext cx="21156101" cy="241335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</p:grpSp>
        <p:sp>
          <p:nvSpPr>
            <p:cNvPr id="9" name="TextBox 10">
              <a:extLst>
                <a:ext uri="{FF2B5EF4-FFF2-40B4-BE49-F238E27FC236}">
                  <a16:creationId xmlns="" xmlns:a16="http://schemas.microsoft.com/office/drawing/2014/main" id="{066AB48B-B2B0-1560-9EC9-93AD5D021D2A}"/>
                </a:ext>
              </a:extLst>
            </p:cNvPr>
            <p:cNvSpPr txBox="1"/>
            <p:nvPr/>
          </p:nvSpPr>
          <p:spPr>
            <a:xfrm>
              <a:off x="2444232" y="1929493"/>
              <a:ext cx="5462024" cy="367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4921C43-AA1E-94D5-AB4B-95A17A099CD3}"/>
              </a:ext>
            </a:extLst>
          </p:cNvPr>
          <p:cNvGrpSpPr/>
          <p:nvPr/>
        </p:nvGrpSpPr>
        <p:grpSpPr>
          <a:xfrm>
            <a:off x="1431990" y="4208589"/>
            <a:ext cx="7940610" cy="1370733"/>
            <a:chOff x="2230396" y="1638731"/>
            <a:chExt cx="7041275" cy="1370733"/>
          </a:xfrm>
        </p:grpSpPr>
        <p:grpSp>
          <p:nvGrpSpPr>
            <p:cNvPr id="15" name="Group 6">
              <a:extLst>
                <a:ext uri="{FF2B5EF4-FFF2-40B4-BE49-F238E27FC236}">
                  <a16:creationId xmlns="" xmlns:a16="http://schemas.microsoft.com/office/drawing/2014/main" id="{80A0021B-0658-45F7-49B0-EC7013AF2CB6}"/>
                </a:ext>
              </a:extLst>
            </p:cNvPr>
            <p:cNvGrpSpPr/>
            <p:nvPr/>
          </p:nvGrpSpPr>
          <p:grpSpPr>
            <a:xfrm>
              <a:off x="2230396" y="1638731"/>
              <a:ext cx="7027255" cy="1370733"/>
              <a:chOff x="3" y="-2"/>
              <a:chExt cx="18788360" cy="3134377"/>
            </a:xfrm>
          </p:grpSpPr>
          <p:sp>
            <p:nvSpPr>
              <p:cNvPr id="24" name="Freeform 7">
                <a:extLst>
                  <a:ext uri="{FF2B5EF4-FFF2-40B4-BE49-F238E27FC236}">
                    <a16:creationId xmlns="" xmlns:a16="http://schemas.microsoft.com/office/drawing/2014/main" id="{AF730B2E-57A6-600E-0A9D-825C60CEE7B9}"/>
                  </a:ext>
                </a:extLst>
              </p:cNvPr>
              <p:cNvSpPr/>
              <p:nvPr/>
            </p:nvSpPr>
            <p:spPr>
              <a:xfrm>
                <a:off x="3" y="-2"/>
                <a:ext cx="18788360" cy="3134377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rgbClr val="FDD8D8"/>
              </a:solidFill>
            </p:spPr>
          </p:sp>
        </p:grpSp>
        <p:sp>
          <p:nvSpPr>
            <p:cNvPr id="16" name="TextBox 10">
              <a:extLst>
                <a:ext uri="{FF2B5EF4-FFF2-40B4-BE49-F238E27FC236}">
                  <a16:creationId xmlns="" xmlns:a16="http://schemas.microsoft.com/office/drawing/2014/main" id="{5E488355-3C4E-3144-13D8-ED860A305C04}"/>
                </a:ext>
              </a:extLst>
            </p:cNvPr>
            <p:cNvSpPr txBox="1"/>
            <p:nvPr/>
          </p:nvSpPr>
          <p:spPr>
            <a:xfrm>
              <a:off x="2458252" y="2142575"/>
              <a:ext cx="6813419" cy="4630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Thêm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Dance.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1B43EAD-4654-711A-939E-47A56CBCBC28}"/>
              </a:ext>
            </a:extLst>
          </p:cNvPr>
          <p:cNvGrpSpPr/>
          <p:nvPr/>
        </p:nvGrpSpPr>
        <p:grpSpPr>
          <a:xfrm>
            <a:off x="1426564" y="6052650"/>
            <a:ext cx="7924799" cy="1519181"/>
            <a:chOff x="2230395" y="1638731"/>
            <a:chExt cx="7912845" cy="1519181"/>
          </a:xfrm>
        </p:grpSpPr>
        <p:grpSp>
          <p:nvGrpSpPr>
            <p:cNvPr id="26" name="Group 6">
              <a:extLst>
                <a:ext uri="{FF2B5EF4-FFF2-40B4-BE49-F238E27FC236}">
                  <a16:creationId xmlns="" xmlns:a16="http://schemas.microsoft.com/office/drawing/2014/main" id="{38931251-B2EC-6300-7DC5-CDF320269C22}"/>
                </a:ext>
              </a:extLst>
            </p:cNvPr>
            <p:cNvGrpSpPr/>
            <p:nvPr/>
          </p:nvGrpSpPr>
          <p:grpSpPr>
            <a:xfrm>
              <a:off x="2230395" y="1638731"/>
              <a:ext cx="7912845" cy="1519181"/>
              <a:chOff x="0" y="-2"/>
              <a:chExt cx="21156109" cy="3473825"/>
            </a:xfrm>
          </p:grpSpPr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E434888C-6C01-C610-7CBD-81D83F525B34}"/>
                  </a:ext>
                </a:extLst>
              </p:cNvPr>
              <p:cNvSpPr/>
              <p:nvPr/>
            </p:nvSpPr>
            <p:spPr>
              <a:xfrm>
                <a:off x="0" y="-2"/>
                <a:ext cx="21156109" cy="347382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</p:grpSp>
        <p:sp>
          <p:nvSpPr>
            <p:cNvPr id="27" name="TextBox 10">
              <a:extLst>
                <a:ext uri="{FF2B5EF4-FFF2-40B4-BE49-F238E27FC236}">
                  <a16:creationId xmlns="" xmlns:a16="http://schemas.microsoft.com/office/drawing/2014/main" id="{2280DD1D-4135-24FE-0871-611608225EF2}"/>
                </a:ext>
              </a:extLst>
            </p:cNvPr>
            <p:cNvSpPr txBox="1"/>
            <p:nvPr/>
          </p:nvSpPr>
          <p:spPr>
            <a:xfrm>
              <a:off x="2447910" y="1698804"/>
              <a:ext cx="7623594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giống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18.4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E5A6F13A-F5B8-8A5B-217F-3BF331F34851}"/>
              </a:ext>
            </a:extLst>
          </p:cNvPr>
          <p:cNvGrpSpPr/>
          <p:nvPr/>
        </p:nvGrpSpPr>
        <p:grpSpPr>
          <a:xfrm>
            <a:off x="1404535" y="7957162"/>
            <a:ext cx="7946828" cy="1415163"/>
            <a:chOff x="1404535" y="7957162"/>
            <a:chExt cx="7946828" cy="1415163"/>
          </a:xfrm>
        </p:grpSpPr>
        <p:sp>
          <p:nvSpPr>
            <p:cNvPr id="50" name="Freeform 7">
              <a:extLst>
                <a:ext uri="{FF2B5EF4-FFF2-40B4-BE49-F238E27FC236}">
                  <a16:creationId xmlns="" xmlns:a16="http://schemas.microsoft.com/office/drawing/2014/main" id="{4C5A7D1C-3E1B-09C1-6201-87D50F8551F3}"/>
                </a:ext>
              </a:extLst>
            </p:cNvPr>
            <p:cNvSpPr/>
            <p:nvPr/>
          </p:nvSpPr>
          <p:spPr>
            <a:xfrm>
              <a:off x="1404535" y="7957162"/>
              <a:ext cx="7924799" cy="1370733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FFE697"/>
            </a:solidFill>
          </p:spPr>
        </p:sp>
        <p:sp>
          <p:nvSpPr>
            <p:cNvPr id="32" name="TextBox 10">
              <a:extLst>
                <a:ext uri="{FF2B5EF4-FFF2-40B4-BE49-F238E27FC236}">
                  <a16:creationId xmlns="" xmlns:a16="http://schemas.microsoft.com/office/drawing/2014/main" id="{B63484C4-1CCB-6C59-74DB-D9379B3AE908}"/>
                </a:ext>
              </a:extLst>
            </p:cNvPr>
            <p:cNvSpPr txBox="1"/>
            <p:nvPr/>
          </p:nvSpPr>
          <p:spPr>
            <a:xfrm>
              <a:off x="1626254" y="7962900"/>
              <a:ext cx="7725109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Hoàn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thử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. 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B77FD8-8ADC-66F4-5A6E-F65926CC83AC}"/>
              </a:ext>
            </a:extLst>
          </p:cNvPr>
          <p:cNvSpPr txBox="1"/>
          <p:nvPr/>
        </p:nvSpPr>
        <p:spPr>
          <a:xfrm>
            <a:off x="2510858" y="1069988"/>
            <a:ext cx="5865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CDC6E28-5569-EBA1-33BC-27E4FCCBAACA}"/>
              </a:ext>
            </a:extLst>
          </p:cNvPr>
          <p:cNvGrpSpPr/>
          <p:nvPr/>
        </p:nvGrpSpPr>
        <p:grpSpPr>
          <a:xfrm>
            <a:off x="11402539" y="1645831"/>
            <a:ext cx="6140734" cy="7995721"/>
            <a:chOff x="8443439" y="1018098"/>
            <a:chExt cx="3573676" cy="5385876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EB723C45-5A2A-FE61-DE6A-A0FE2FD1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3439" y="1018098"/>
              <a:ext cx="3573676" cy="53858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33BAEC55-7B7D-8E82-B7D4-EE77B84B3F27}"/>
                </a:ext>
              </a:extLst>
            </p:cNvPr>
            <p:cNvSpPr txBox="1"/>
            <p:nvPr/>
          </p:nvSpPr>
          <p:spPr>
            <a:xfrm>
              <a:off x="10375301" y="3758616"/>
              <a:ext cx="1543070" cy="43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18.4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9C84BAE-C822-1489-0508-D2AEC09FBF95}"/>
              </a:ext>
            </a:extLst>
          </p:cNvPr>
          <p:cNvGrpSpPr/>
          <p:nvPr/>
        </p:nvGrpSpPr>
        <p:grpSpPr>
          <a:xfrm>
            <a:off x="581209" y="2712721"/>
            <a:ext cx="8562791" cy="5248752"/>
            <a:chOff x="1173083" y="2714149"/>
            <a:chExt cx="8562791" cy="5248752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EA9AA25F-1EC7-5B6E-167A-DF684DDFA3AD}"/>
                </a:ext>
              </a:extLst>
            </p:cNvPr>
            <p:cNvGrpSpPr/>
            <p:nvPr/>
          </p:nvGrpSpPr>
          <p:grpSpPr>
            <a:xfrm>
              <a:off x="1173083" y="2714149"/>
              <a:ext cx="8562791" cy="5248752"/>
              <a:chOff x="3145001" y="2102957"/>
              <a:chExt cx="11815735" cy="5899883"/>
            </a:xfrm>
          </p:grpSpPr>
          <p:grpSp>
            <p:nvGrpSpPr>
              <p:cNvPr id="47" name="Group 4">
                <a:extLst>
                  <a:ext uri="{FF2B5EF4-FFF2-40B4-BE49-F238E27FC236}">
                    <a16:creationId xmlns="" xmlns:a16="http://schemas.microsoft.com/office/drawing/2014/main" id="{2557E34E-C1A0-9128-819B-C26E39F8306F}"/>
                  </a:ext>
                </a:extLst>
              </p:cNvPr>
              <p:cNvGrpSpPr/>
              <p:nvPr/>
            </p:nvGrpSpPr>
            <p:grpSpPr>
              <a:xfrm>
                <a:off x="3145001" y="2255357"/>
                <a:ext cx="11496378" cy="5747483"/>
                <a:chOff x="0" y="0"/>
                <a:chExt cx="3027853" cy="1513740"/>
              </a:xfrm>
            </p:grpSpPr>
            <p:sp>
              <p:nvSpPr>
                <p:cNvPr id="51" name="Freeform 5">
                  <a:extLst>
                    <a:ext uri="{FF2B5EF4-FFF2-40B4-BE49-F238E27FC236}">
                      <a16:creationId xmlns="" xmlns:a16="http://schemas.microsoft.com/office/drawing/2014/main" id="{65DD461E-C8A6-7A22-C2ED-529FEE92F1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27853" cy="151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52" name="TextBox 6">
                  <a:extLst>
                    <a:ext uri="{FF2B5EF4-FFF2-40B4-BE49-F238E27FC236}">
                      <a16:creationId xmlns="" xmlns:a16="http://schemas.microsoft.com/office/drawing/2014/main" id="{A711390D-9F6B-6E5B-F5C5-ACD912D1D99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8" name="Group 7">
                <a:extLst>
                  <a:ext uri="{FF2B5EF4-FFF2-40B4-BE49-F238E27FC236}">
                    <a16:creationId xmlns="" xmlns:a16="http://schemas.microsoft.com/office/drawing/2014/main" id="{9F04DA38-5718-4F48-B42F-8792A86726BF}"/>
                  </a:ext>
                </a:extLst>
              </p:cNvPr>
              <p:cNvGrpSpPr/>
              <p:nvPr/>
            </p:nvGrpSpPr>
            <p:grpSpPr>
              <a:xfrm>
                <a:off x="3327265" y="2102957"/>
                <a:ext cx="11633471" cy="5744912"/>
                <a:chOff x="0" y="0"/>
                <a:chExt cx="3063959" cy="1513063"/>
              </a:xfrm>
            </p:grpSpPr>
            <p:sp>
              <p:nvSpPr>
                <p:cNvPr id="49" name="Freeform 8">
                  <a:extLst>
                    <a:ext uri="{FF2B5EF4-FFF2-40B4-BE49-F238E27FC236}">
                      <a16:creationId xmlns="" xmlns:a16="http://schemas.microsoft.com/office/drawing/2014/main" id="{9ED05457-FCA1-50AA-85A8-AB10D85F95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63959" cy="1513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5D2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50" name="TextBox 9">
                  <a:extLst>
                    <a:ext uri="{FF2B5EF4-FFF2-40B4-BE49-F238E27FC236}">
                      <a16:creationId xmlns="" xmlns:a16="http://schemas.microsoft.com/office/drawing/2014/main" id="{5D45E0AF-E1DB-6D96-4281-0C2AA896DE2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0C8D6B6B-8F93-DDEA-122C-1D740ED7627D}"/>
                </a:ext>
              </a:extLst>
            </p:cNvPr>
            <p:cNvSpPr txBox="1"/>
            <p:nvPr/>
          </p:nvSpPr>
          <p:spPr>
            <a:xfrm>
              <a:off x="1511904" y="3053599"/>
              <a:ext cx="8011312" cy="4471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Chú ý: </a:t>
              </a:r>
              <a:endParaRPr lang="en-US" sz="4000" dirty="0">
                <a:solidFill>
                  <a:srgbClr val="FF0000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4000" dirty="0"/>
                <a:t>Để xem được số trang phục của một nhân vật, tại cửa sổ </a:t>
              </a:r>
              <a:r>
                <a:rPr lang="vi-VN" sz="4000" b="1" dirty="0"/>
                <a:t>Scratch</a:t>
              </a:r>
              <a:r>
                <a:rPr lang="vi-VN" sz="4000" dirty="0"/>
                <a:t> em nháy chuột chọn thẻ Trang phục, quan sát dãy các trang phục ở bên trái màn hình (hình 18.5).</a:t>
              </a:r>
              <a:endParaRPr lang="en-US" sz="40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099ED162-D671-65BB-0498-47574BA30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333" y="526841"/>
            <a:ext cx="7973556" cy="78932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A4CFF18-5B16-4F36-3EEE-C37A63FEE0BE}"/>
              </a:ext>
            </a:extLst>
          </p:cNvPr>
          <p:cNvSpPr/>
          <p:nvPr/>
        </p:nvSpPr>
        <p:spPr>
          <a:xfrm>
            <a:off x="10744200" y="1023052"/>
            <a:ext cx="1050844" cy="462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DAC1BF7-78AB-C7FC-C2DD-632DAF6E37B8}"/>
              </a:ext>
            </a:extLst>
          </p:cNvPr>
          <p:cNvSpPr/>
          <p:nvPr/>
        </p:nvSpPr>
        <p:spPr>
          <a:xfrm>
            <a:off x="9784862" y="1547526"/>
            <a:ext cx="1279444" cy="6872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057400" y="1695343"/>
            <a:ext cx="14737939" cy="8344083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22863" y="1695343"/>
            <a:ext cx="14362708" cy="8169930"/>
            <a:chOff x="-227070" y="-38100"/>
            <a:chExt cx="2571952" cy="2205567"/>
          </a:xfrm>
        </p:grpSpPr>
        <p:sp>
          <p:nvSpPr>
            <p:cNvPr id="8" name="Freeform 8"/>
            <p:cNvSpPr/>
            <p:nvPr/>
          </p:nvSpPr>
          <p:spPr>
            <a:xfrm>
              <a:off x="-227070" y="0"/>
              <a:ext cx="257195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DFDFD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9">
            <a:extLst>
              <a:ext uri="{FF2B5EF4-FFF2-40B4-BE49-F238E27FC236}">
                <a16:creationId xmlns="" xmlns:a16="http://schemas.microsoft.com/office/drawing/2014/main" id="{0AD00FBC-E341-9B88-CC65-95DD15D63BEF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D07FA6-B50A-B9A9-3A6F-451765E1DB34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6DFC73E-ECFB-6912-4E67-E6F13898C74D}"/>
              </a:ext>
            </a:extLst>
          </p:cNvPr>
          <p:cNvSpPr txBox="1"/>
          <p:nvPr/>
        </p:nvSpPr>
        <p:spPr>
          <a:xfrm>
            <a:off x="2895600" y="2209698"/>
            <a:ext cx="13296634" cy="666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46196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 chương trình điều khiển nhân vật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“ Xin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DC4AC7D-59C2-954B-BF0F-7234D6A2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8331610"/>
            <a:ext cx="1447800" cy="1438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9EB6837-3531-F407-2A13-436C72FB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088" y="7905210"/>
            <a:ext cx="1781175" cy="19716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E53E38E-B04F-2C90-966D-5F3D9F19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0741" y="8333061"/>
            <a:ext cx="1419225" cy="1514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77F8F6F-BD34-8B38-8959-416BE59C137B}"/>
              </a:ext>
            </a:extLst>
          </p:cNvPr>
          <p:cNvSpPr txBox="1"/>
          <p:nvPr/>
        </p:nvSpPr>
        <p:spPr>
          <a:xfrm>
            <a:off x="1484771" y="3673432"/>
            <a:ext cx="9220199" cy="392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3000"/>
              </a:spcAft>
            </a:pPr>
            <a:r>
              <a:rPr lang="vi-VN" sz="4400" dirty="0"/>
              <a:t>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Khi thay đổi trang phục (tư thế) liên tục sẽ tạo hiệu ứng hoạt hình.</a:t>
            </a:r>
            <a:endParaRPr lang="en-US" sz="4400" spc="97" dirty="0">
              <a:solidFill>
                <a:srgbClr val="3D3D3D"/>
              </a:solidFill>
              <a:latin typeface="Kollektif"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=""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9E7CF18-3A2B-1742-3A1C-748D4E5FE8EE}"/>
              </a:ext>
            </a:extLst>
          </p:cNvPr>
          <p:cNvGrpSpPr/>
          <p:nvPr/>
        </p:nvGrpSpPr>
        <p:grpSpPr>
          <a:xfrm>
            <a:off x="1671442" y="2026305"/>
            <a:ext cx="13077679" cy="4230361"/>
            <a:chOff x="2165023" y="1751339"/>
            <a:chExt cx="13077679" cy="4230361"/>
          </a:xfrm>
        </p:grpSpPr>
        <p:grpSp>
          <p:nvGrpSpPr>
            <p:cNvPr id="8" name="Group 3">
              <a:extLst>
                <a:ext uri="{FF2B5EF4-FFF2-40B4-BE49-F238E27FC236}">
                  <a16:creationId xmlns="" xmlns:a16="http://schemas.microsoft.com/office/drawing/2014/main" id="{84BAB479-ED28-906B-459E-63DE0C3983B3}"/>
                </a:ext>
              </a:extLst>
            </p:cNvPr>
            <p:cNvGrpSpPr/>
            <p:nvPr/>
          </p:nvGrpSpPr>
          <p:grpSpPr>
            <a:xfrm>
              <a:off x="3276599" y="2163086"/>
              <a:ext cx="11966103" cy="3818614"/>
              <a:chOff x="0" y="-38100"/>
              <a:chExt cx="3829538" cy="874883"/>
            </a:xfrm>
          </p:grpSpPr>
          <p:sp>
            <p:nvSpPr>
              <p:cNvPr id="9" name="Freeform 4">
                <a:extLst>
                  <a:ext uri="{FF2B5EF4-FFF2-40B4-BE49-F238E27FC236}">
                    <a16:creationId xmlns="" xmlns:a16="http://schemas.microsoft.com/office/drawing/2014/main" id="{20D171D6-6068-2919-0914-4EF742C34E51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rgbClr val="F2F8EE"/>
              </a:solidFill>
              <a:ln w="28575" cap="sq">
                <a:solidFill>
                  <a:srgbClr val="26A29A"/>
                </a:solidFill>
                <a:prstDash val="solid"/>
                <a:miter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="" xmlns:a16="http://schemas.microsoft.com/office/drawing/2014/main" id="{7D557CF8-3C39-6F80-15E2-7164027E24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3">
              <a:extLst>
                <a:ext uri="{FF2B5EF4-FFF2-40B4-BE49-F238E27FC236}">
                  <a16:creationId xmlns="" xmlns:a16="http://schemas.microsoft.com/office/drawing/2014/main" id="{DE2EAA5A-DDC6-9600-94EB-C84BDE8D332F}"/>
                </a:ext>
              </a:extLst>
            </p:cNvPr>
            <p:cNvSpPr/>
            <p:nvPr/>
          </p:nvSpPr>
          <p:spPr>
            <a:xfrm rot="19505673">
              <a:off x="2165023" y="1751339"/>
              <a:ext cx="3325987" cy="1517497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4A5ABD1-927B-0FBA-EA65-3D81733F442C}"/>
                </a:ext>
              </a:extLst>
            </p:cNvPr>
            <p:cNvSpPr txBox="1"/>
            <p:nvPr/>
          </p:nvSpPr>
          <p:spPr>
            <a:xfrm>
              <a:off x="7052854" y="2771517"/>
              <a:ext cx="8112798" cy="221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bước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rửa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xà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CAD025D-B9A5-3DC9-0521-C23150FF2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08" b="92112" l="2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623" y="2438542"/>
              <a:ext cx="3110769" cy="3533329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327294" y="5372100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="" xmlns:a16="http://schemas.microsoft.com/office/drawing/2014/main" id="{3DC03E6A-7E90-EE7E-BC35-BA34C6AC501F}"/>
              </a:ext>
            </a:extLst>
          </p:cNvPr>
          <p:cNvSpPr/>
          <p:nvPr/>
        </p:nvSpPr>
        <p:spPr>
          <a:xfrm>
            <a:off x="-737943" y="887816"/>
            <a:ext cx="10522805" cy="86225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61A32C-F05B-6333-E501-787C4BC98CC3}"/>
              </a:ext>
            </a:extLst>
          </p:cNvPr>
          <p:cNvGrpSpPr/>
          <p:nvPr/>
        </p:nvGrpSpPr>
        <p:grpSpPr>
          <a:xfrm>
            <a:off x="1143000" y="2175589"/>
            <a:ext cx="14274158" cy="5410200"/>
            <a:chOff x="1030955" y="1227747"/>
            <a:chExt cx="14274158" cy="5410200"/>
          </a:xfrm>
        </p:grpSpPr>
        <p:sp>
          <p:nvSpPr>
            <p:cNvPr id="7" name="TextBox 17">
              <a:extLst>
                <a:ext uri="{FF2B5EF4-FFF2-40B4-BE49-F238E27FC236}">
                  <a16:creationId xmlns="" xmlns:a16="http://schemas.microsoft.com/office/drawing/2014/main" id="{0B61E74E-BD87-9AA5-13B3-1BE22B406245}"/>
                </a:ext>
              </a:extLst>
            </p:cNvPr>
            <p:cNvSpPr txBox="1"/>
            <p:nvPr/>
          </p:nvSpPr>
          <p:spPr>
            <a:xfrm>
              <a:off x="2074407" y="1227747"/>
              <a:ext cx="5004416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ướt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D09204F9-CE62-3D67-FAF8-0601D1D48C7E}"/>
                </a:ext>
              </a:extLst>
            </p:cNvPr>
            <p:cNvGrpSpPr/>
            <p:nvPr/>
          </p:nvGrpSpPr>
          <p:grpSpPr>
            <a:xfrm>
              <a:off x="1030955" y="1324758"/>
              <a:ext cx="658606" cy="694560"/>
              <a:chOff x="6327299" y="697786"/>
              <a:chExt cx="771999" cy="810628"/>
            </a:xfrm>
          </p:grpSpPr>
          <p:grpSp>
            <p:nvGrpSpPr>
              <p:cNvPr id="44" name="Group 2">
                <a:extLst>
                  <a:ext uri="{FF2B5EF4-FFF2-40B4-BE49-F238E27FC236}">
                    <a16:creationId xmlns="" xmlns:a16="http://schemas.microsoft.com/office/drawing/2014/main" id="{A4385ABB-E25C-4899-33D1-C633095052E7}"/>
                  </a:ext>
                </a:extLst>
              </p:cNvPr>
              <p:cNvGrpSpPr/>
              <p:nvPr/>
            </p:nvGrpSpPr>
            <p:grpSpPr>
              <a:xfrm>
                <a:off x="6327299" y="736415"/>
                <a:ext cx="771999" cy="771999"/>
                <a:chOff x="0" y="-1181446"/>
                <a:chExt cx="6350000" cy="6350000"/>
              </a:xfrm>
            </p:grpSpPr>
            <p:sp>
              <p:nvSpPr>
                <p:cNvPr id="46" name="Freeform 3">
                  <a:extLst>
                    <a:ext uri="{FF2B5EF4-FFF2-40B4-BE49-F238E27FC236}">
                      <a16:creationId xmlns="" xmlns:a16="http://schemas.microsoft.com/office/drawing/2014/main" id="{6654078C-789C-2432-4187-D54AD60EEF62}"/>
                    </a:ext>
                  </a:extLst>
                </p:cNvPr>
                <p:cNvSpPr/>
                <p:nvPr/>
              </p:nvSpPr>
              <p:spPr>
                <a:xfrm>
                  <a:off x="0" y="-1181446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26A29A"/>
                </a:solidFill>
              </p:spPr>
            </p:sp>
          </p:grpSp>
          <p:sp>
            <p:nvSpPr>
              <p:cNvPr id="45" name="TextBox 18">
                <a:extLst>
                  <a:ext uri="{FF2B5EF4-FFF2-40B4-BE49-F238E27FC236}">
                    <a16:creationId xmlns="" xmlns:a16="http://schemas.microsoft.com/office/drawing/2014/main" id="{44ACC674-047A-BE12-C7AD-394EA6CEE33A}"/>
                  </a:ext>
                </a:extLst>
              </p:cNvPr>
              <p:cNvSpPr txBox="1"/>
              <p:nvPr/>
            </p:nvSpPr>
            <p:spPr>
              <a:xfrm>
                <a:off x="6440692" y="697786"/>
                <a:ext cx="545211" cy="7761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000" b="1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9" name="TextBox 19">
              <a:extLst>
                <a:ext uri="{FF2B5EF4-FFF2-40B4-BE49-F238E27FC236}">
                  <a16:creationId xmlns="" xmlns:a16="http://schemas.microsoft.com/office/drawing/2014/main" id="{6798EE59-8B2D-0B23-D4B9-E693BBBDB945}"/>
                </a:ext>
              </a:extLst>
            </p:cNvPr>
            <p:cNvSpPr txBox="1"/>
            <p:nvPr/>
          </p:nvSpPr>
          <p:spPr>
            <a:xfrm>
              <a:off x="2074407" y="2218347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/>
                <a:t>Cho </a:t>
              </a:r>
              <a:r>
                <a:rPr lang="en-US" sz="4000" dirty="0" err="1"/>
                <a:t>xà</a:t>
              </a:r>
              <a:r>
                <a:rPr lang="en-US" sz="4000" dirty="0"/>
                <a:t> </a:t>
              </a:r>
              <a:r>
                <a:rPr lang="en-US" sz="4000" dirty="0" err="1"/>
                <a:t>bông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853FEA68-956D-DB79-F6D0-A71F409D5419}"/>
                </a:ext>
              </a:extLst>
            </p:cNvPr>
            <p:cNvGrpSpPr/>
            <p:nvPr/>
          </p:nvGrpSpPr>
          <p:grpSpPr>
            <a:xfrm>
              <a:off x="1030956" y="2283862"/>
              <a:ext cx="658605" cy="696485"/>
              <a:chOff x="6286039" y="2042118"/>
              <a:chExt cx="733203" cy="812873"/>
            </a:xfrm>
          </p:grpSpPr>
          <p:grpSp>
            <p:nvGrpSpPr>
              <p:cNvPr id="41" name="Group 4">
                <a:extLst>
                  <a:ext uri="{FF2B5EF4-FFF2-40B4-BE49-F238E27FC236}">
                    <a16:creationId xmlns="" xmlns:a16="http://schemas.microsoft.com/office/drawing/2014/main" id="{DC134A4D-F366-DC75-9111-9DB6E2A37133}"/>
                  </a:ext>
                </a:extLst>
              </p:cNvPr>
              <p:cNvGrpSpPr/>
              <p:nvPr/>
            </p:nvGrpSpPr>
            <p:grpSpPr>
              <a:xfrm>
                <a:off x="6286039" y="2082992"/>
                <a:ext cx="733203" cy="771999"/>
                <a:chOff x="-339379" y="-632519"/>
                <a:chExt cx="6030886" cy="6350000"/>
              </a:xfrm>
            </p:grpSpPr>
            <p:sp>
              <p:nvSpPr>
                <p:cNvPr id="43" name="Freeform 5">
                  <a:extLst>
                    <a:ext uri="{FF2B5EF4-FFF2-40B4-BE49-F238E27FC236}">
                      <a16:creationId xmlns="" xmlns:a16="http://schemas.microsoft.com/office/drawing/2014/main" id="{AD9CD9D7-F4F9-2039-E2EF-AF7F402775DB}"/>
                    </a:ext>
                  </a:extLst>
                </p:cNvPr>
                <p:cNvSpPr/>
                <p:nvPr/>
              </p:nvSpPr>
              <p:spPr>
                <a:xfrm>
                  <a:off x="-339379" y="-632519"/>
                  <a:ext cx="6030886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DF5925"/>
                </a:solidFill>
              </p:spPr>
            </p:sp>
          </p:grpSp>
          <p:sp>
            <p:nvSpPr>
              <p:cNvPr id="42" name="TextBox 20">
                <a:extLst>
                  <a:ext uri="{FF2B5EF4-FFF2-40B4-BE49-F238E27FC236}">
                    <a16:creationId xmlns="" xmlns:a16="http://schemas.microsoft.com/office/drawing/2014/main" id="{08CB74AB-0F4D-E040-88AF-973926FA1845}"/>
                  </a:ext>
                </a:extLst>
              </p:cNvPr>
              <p:cNvSpPr txBox="1"/>
              <p:nvPr/>
            </p:nvSpPr>
            <p:spPr>
              <a:xfrm>
                <a:off x="6389282" y="2042118"/>
                <a:ext cx="545211" cy="776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4" name="TextBox 21">
              <a:extLst>
                <a:ext uri="{FF2B5EF4-FFF2-40B4-BE49-F238E27FC236}">
                  <a16:creationId xmlns="" xmlns:a16="http://schemas.microsoft.com/office/drawing/2014/main" id="{51D19328-2C3A-AAF4-BCFD-527FE4F1BE6C}"/>
                </a:ext>
              </a:extLst>
            </p:cNvPr>
            <p:cNvSpPr txBox="1"/>
            <p:nvPr/>
          </p:nvSpPr>
          <p:spPr>
            <a:xfrm>
              <a:off x="2074406" y="4162890"/>
              <a:ext cx="132307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 </a:t>
              </a:r>
              <a:r>
                <a:rPr lang="en-US" sz="4000" dirty="0" err="1"/>
                <a:t>ngón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</a:t>
              </a:r>
              <a:r>
                <a:rPr lang="en-US" sz="4000" dirty="0" err="1"/>
                <a:t>này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kia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ngược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3B87F5B-05D2-F04A-5445-0ED2DCD37143}"/>
                </a:ext>
              </a:extLst>
            </p:cNvPr>
            <p:cNvGrpSpPr/>
            <p:nvPr/>
          </p:nvGrpSpPr>
          <p:grpSpPr>
            <a:xfrm>
              <a:off x="1030955" y="4282986"/>
              <a:ext cx="658607" cy="678560"/>
              <a:chOff x="6327299" y="4868933"/>
              <a:chExt cx="771999" cy="791952"/>
            </a:xfrm>
          </p:grpSpPr>
          <p:grpSp>
            <p:nvGrpSpPr>
              <p:cNvPr id="38" name="Group 6">
                <a:extLst>
                  <a:ext uri="{FF2B5EF4-FFF2-40B4-BE49-F238E27FC236}">
                    <a16:creationId xmlns="" xmlns:a16="http://schemas.microsoft.com/office/drawing/2014/main" id="{0803165F-B997-7CDE-49CA-2B4B2BCF313B}"/>
                  </a:ext>
                </a:extLst>
              </p:cNvPr>
              <p:cNvGrpSpPr/>
              <p:nvPr/>
            </p:nvGrpSpPr>
            <p:grpSpPr>
              <a:xfrm>
                <a:off x="6327299" y="4888886"/>
                <a:ext cx="771999" cy="771999"/>
                <a:chOff x="0" y="1392689"/>
                <a:chExt cx="6350000" cy="6350000"/>
              </a:xfrm>
            </p:grpSpPr>
            <p:sp>
              <p:nvSpPr>
                <p:cNvPr id="40" name="Freeform 7">
                  <a:extLst>
                    <a:ext uri="{FF2B5EF4-FFF2-40B4-BE49-F238E27FC236}">
                      <a16:creationId xmlns="" xmlns:a16="http://schemas.microsoft.com/office/drawing/2014/main" id="{A1CB5477-6DF1-919A-5F22-3ABF1D5FBDE7}"/>
                    </a:ext>
                  </a:extLst>
                </p:cNvPr>
                <p:cNvSpPr/>
                <p:nvPr/>
              </p:nvSpPr>
              <p:spPr>
                <a:xfrm>
                  <a:off x="0" y="1392689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F0B929"/>
                </a:solidFill>
              </p:spPr>
            </p:sp>
          </p:grpSp>
          <p:sp>
            <p:nvSpPr>
              <p:cNvPr id="39" name="TextBox 22">
                <a:extLst>
                  <a:ext uri="{FF2B5EF4-FFF2-40B4-BE49-F238E27FC236}">
                    <a16:creationId xmlns="" xmlns:a16="http://schemas.microsoft.com/office/drawing/2014/main" id="{4B34A1CE-1A46-63D0-9719-0535325576BC}"/>
                  </a:ext>
                </a:extLst>
              </p:cNvPr>
              <p:cNvSpPr txBox="1"/>
              <p:nvPr/>
            </p:nvSpPr>
            <p:spPr>
              <a:xfrm>
                <a:off x="6440693" y="4868933"/>
                <a:ext cx="545211" cy="7761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4763E15F-C360-6A40-B89D-8B936B5DF0F8}"/>
                </a:ext>
              </a:extLst>
            </p:cNvPr>
            <p:cNvGrpSpPr/>
            <p:nvPr/>
          </p:nvGrpSpPr>
          <p:grpSpPr>
            <a:xfrm>
              <a:off x="1030955" y="3257747"/>
              <a:ext cx="658606" cy="691816"/>
              <a:chOff x="6327299" y="3375098"/>
              <a:chExt cx="771999" cy="836631"/>
            </a:xfrm>
          </p:grpSpPr>
          <p:grpSp>
            <p:nvGrpSpPr>
              <p:cNvPr id="33" name="Group 8">
                <a:extLst>
                  <a:ext uri="{FF2B5EF4-FFF2-40B4-BE49-F238E27FC236}">
                    <a16:creationId xmlns="" xmlns:a16="http://schemas.microsoft.com/office/drawing/2014/main" id="{0E15CC2A-EDCF-3B63-869A-E72E0703B78B}"/>
                  </a:ext>
                </a:extLst>
              </p:cNvPr>
              <p:cNvGrpSpPr/>
              <p:nvPr/>
            </p:nvGrpSpPr>
            <p:grpSpPr>
              <a:xfrm>
                <a:off x="6327299" y="3439730"/>
                <a:ext cx="771999" cy="771999"/>
                <a:chOff x="0" y="0"/>
                <a:chExt cx="6350000" cy="6350000"/>
              </a:xfrm>
            </p:grpSpPr>
            <p:sp>
              <p:nvSpPr>
                <p:cNvPr id="37" name="Freeform 9">
                  <a:extLst>
                    <a:ext uri="{FF2B5EF4-FFF2-40B4-BE49-F238E27FC236}">
                      <a16:creationId xmlns="" xmlns:a16="http://schemas.microsoft.com/office/drawing/2014/main" id="{9A47628A-3A35-193C-19C0-1DF5F945A6B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889A"/>
                </a:solidFill>
              </p:spPr>
            </p:sp>
          </p:grpSp>
          <p:sp>
            <p:nvSpPr>
              <p:cNvPr id="36" name="TextBox 24">
                <a:extLst>
                  <a:ext uri="{FF2B5EF4-FFF2-40B4-BE49-F238E27FC236}">
                    <a16:creationId xmlns="" xmlns:a16="http://schemas.microsoft.com/office/drawing/2014/main" id="{4DD07FCD-AE1F-8395-CFD4-EA69006680AF}"/>
                  </a:ext>
                </a:extLst>
              </p:cNvPr>
              <p:cNvSpPr txBox="1"/>
              <p:nvPr/>
            </p:nvSpPr>
            <p:spPr>
              <a:xfrm>
                <a:off x="6440692" y="3375098"/>
                <a:ext cx="545211" cy="8041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5">
              <a:extLst>
                <a:ext uri="{FF2B5EF4-FFF2-40B4-BE49-F238E27FC236}">
                  <a16:creationId xmlns="" xmlns:a16="http://schemas.microsoft.com/office/drawing/2014/main" id="{90E40083-D8ED-4F48-93FD-59596A7A7648}"/>
                </a:ext>
              </a:extLst>
            </p:cNvPr>
            <p:cNvSpPr txBox="1"/>
            <p:nvPr/>
          </p:nvSpPr>
          <p:spPr>
            <a:xfrm>
              <a:off x="2074407" y="5147491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Rửa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nước</a:t>
              </a:r>
              <a:r>
                <a:rPr lang="en-US" sz="4000" dirty="0"/>
                <a:t> </a:t>
              </a:r>
              <a:r>
                <a:rPr lang="en-US" sz="4000" dirty="0" err="1"/>
                <a:t>sạch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DF85B443-25B8-EB2C-A54C-441B6E0B957A}"/>
                </a:ext>
              </a:extLst>
            </p:cNvPr>
            <p:cNvGrpSpPr/>
            <p:nvPr/>
          </p:nvGrpSpPr>
          <p:grpSpPr>
            <a:xfrm>
              <a:off x="1030955" y="5173809"/>
              <a:ext cx="684425" cy="702141"/>
              <a:chOff x="6327299" y="6136318"/>
              <a:chExt cx="771999" cy="791958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="" xmlns:a16="http://schemas.microsoft.com/office/drawing/2014/main" id="{3CD8B566-15BC-7023-191C-FC2D03527AB2}"/>
                  </a:ext>
                </a:extLst>
              </p:cNvPr>
              <p:cNvGrpSpPr/>
              <p:nvPr/>
            </p:nvGrpSpPr>
            <p:grpSpPr>
              <a:xfrm>
                <a:off x="6327299" y="6156277"/>
                <a:ext cx="771999" cy="771999"/>
                <a:chOff x="0" y="1290290"/>
                <a:chExt cx="6350000" cy="6350000"/>
              </a:xfrm>
            </p:grpSpPr>
            <p:sp>
              <p:nvSpPr>
                <p:cNvPr id="29" name="Freeform 11">
                  <a:extLst>
                    <a:ext uri="{FF2B5EF4-FFF2-40B4-BE49-F238E27FC236}">
                      <a16:creationId xmlns="" xmlns:a16="http://schemas.microsoft.com/office/drawing/2014/main" id="{0B838A40-5447-493D-AC8C-D3CC2DDF11FA}"/>
                    </a:ext>
                  </a:extLst>
                </p:cNvPr>
                <p:cNvSpPr/>
                <p:nvPr/>
              </p:nvSpPr>
              <p:spPr>
                <a:xfrm>
                  <a:off x="0" y="129029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</p:spPr>
            </p:sp>
          </p:grpSp>
          <p:sp>
            <p:nvSpPr>
              <p:cNvPr id="28" name="TextBox 26">
                <a:extLst>
                  <a:ext uri="{FF2B5EF4-FFF2-40B4-BE49-F238E27FC236}">
                    <a16:creationId xmlns="" xmlns:a16="http://schemas.microsoft.com/office/drawing/2014/main" id="{5A7AEF79-3183-62AF-FF8F-030EB069D92C}"/>
                  </a:ext>
                </a:extLst>
              </p:cNvPr>
              <p:cNvSpPr txBox="1"/>
              <p:nvPr/>
            </p:nvSpPr>
            <p:spPr>
              <a:xfrm>
                <a:off x="6440693" y="6136318"/>
                <a:ext cx="545211" cy="7500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25" name="TextBox 19">
              <a:extLst>
                <a:ext uri="{FF2B5EF4-FFF2-40B4-BE49-F238E27FC236}">
                  <a16:creationId xmlns="" xmlns:a16="http://schemas.microsoft.com/office/drawing/2014/main" id="{DE7B8625-D461-C4F0-739D-B2C8CAB578C7}"/>
                </a:ext>
              </a:extLst>
            </p:cNvPr>
            <p:cNvSpPr txBox="1"/>
            <p:nvPr/>
          </p:nvSpPr>
          <p:spPr>
            <a:xfrm>
              <a:off x="2074406" y="3179615"/>
              <a:ext cx="92683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, </a:t>
              </a:r>
              <a:r>
                <a:rPr lang="en-US" sz="4000" dirty="0" err="1"/>
                <a:t>miết</a:t>
              </a:r>
              <a:r>
                <a:rPr lang="en-US" sz="4000" dirty="0"/>
                <a:t> </a:t>
              </a:r>
              <a:r>
                <a:rPr lang="en-US" sz="4000" dirty="0" err="1"/>
                <a:t>mạnh</a:t>
              </a:r>
              <a:r>
                <a:rPr lang="en-US" sz="4000" dirty="0"/>
                <a:t> </a:t>
              </a:r>
              <a:r>
                <a:rPr lang="en-US" sz="4000" dirty="0" err="1"/>
                <a:t>hai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="" xmlns:a16="http://schemas.microsoft.com/office/drawing/2014/main" id="{12A0F88D-A662-DAC4-D393-F3AD096E37E8}"/>
                </a:ext>
              </a:extLst>
            </p:cNvPr>
            <p:cNvSpPr txBox="1"/>
            <p:nvPr/>
          </p:nvSpPr>
          <p:spPr>
            <a:xfrm>
              <a:off x="1131486" y="5972957"/>
              <a:ext cx="483363" cy="664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52"/>
                </a:lnSpc>
                <a:spcBef>
                  <a:spcPct val="0"/>
                </a:spcBef>
              </a:pPr>
              <a:endParaRPr lang="en-US" sz="4000" b="1" u="none" dirty="0">
                <a:solidFill>
                  <a:srgbClr val="F7EE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D4B42916-453D-1B81-DE10-94F2FF64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8" b="92112" l="2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3767" y="493297"/>
            <a:ext cx="3780269" cy="4293773"/>
          </a:xfrm>
          <a:prstGeom prst="rect">
            <a:avLst/>
          </a:prstGeom>
        </p:spPr>
      </p:pic>
      <p:sp>
        <p:nvSpPr>
          <p:cNvPr id="48" name="TextBox 14">
            <a:extLst>
              <a:ext uri="{FF2B5EF4-FFF2-40B4-BE49-F238E27FC236}">
                <a16:creationId xmlns="" xmlns:a16="http://schemas.microsoft.com/office/drawing/2014/main" id="{7AEABAA5-CC0E-4CEB-2D6E-C88F89C3E2C9}"/>
              </a:ext>
            </a:extLst>
          </p:cNvPr>
          <p:cNvSpPr txBox="1"/>
          <p:nvPr/>
        </p:nvSpPr>
        <p:spPr>
          <a:xfrm>
            <a:off x="464722" y="876300"/>
            <a:ext cx="8989279" cy="7606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B516DC3F-69E9-707C-073A-24A5DDE35557}"/>
              </a:ext>
            </a:extLst>
          </p:cNvPr>
          <p:cNvGrpSpPr/>
          <p:nvPr/>
        </p:nvGrpSpPr>
        <p:grpSpPr>
          <a:xfrm>
            <a:off x="7783362" y="5895820"/>
            <a:ext cx="9514038" cy="3503364"/>
            <a:chOff x="7783362" y="5895820"/>
            <a:chExt cx="9514038" cy="3503364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94551302-4520-EC66-0E19-F54A4851E590}"/>
                </a:ext>
              </a:extLst>
            </p:cNvPr>
            <p:cNvGrpSpPr/>
            <p:nvPr/>
          </p:nvGrpSpPr>
          <p:grpSpPr>
            <a:xfrm>
              <a:off x="7783362" y="5895820"/>
              <a:ext cx="9514038" cy="3503364"/>
              <a:chOff x="6594763" y="4698111"/>
              <a:chExt cx="6179127" cy="2103612"/>
            </a:xfrm>
          </p:grpSpPr>
          <p:sp>
            <p:nvSpPr>
              <p:cNvPr id="50" name="Cloud 49">
                <a:extLst>
                  <a:ext uri="{FF2B5EF4-FFF2-40B4-BE49-F238E27FC236}">
                    <a16:creationId xmlns="" xmlns:a16="http://schemas.microsoft.com/office/drawing/2014/main" id="{5D76A31C-86AE-78BB-2D0B-D503D6661C1D}"/>
                  </a:ext>
                </a:extLst>
              </p:cNvPr>
              <p:cNvSpPr/>
              <p:nvPr/>
            </p:nvSpPr>
            <p:spPr>
              <a:xfrm>
                <a:off x="6594763" y="4698111"/>
                <a:ext cx="6179127" cy="2103612"/>
              </a:xfrm>
              <a:prstGeom prst="cloud">
                <a:avLst/>
              </a:prstGeom>
              <a:solidFill>
                <a:srgbClr val="EA929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05762718-6D1E-19C1-1B68-19686B5C810D}"/>
                  </a:ext>
                </a:extLst>
              </p:cNvPr>
              <p:cNvSpPr txBox="1"/>
              <p:nvPr/>
            </p:nvSpPr>
            <p:spPr>
              <a:xfrm>
                <a:off x="7346855" y="5049827"/>
                <a:ext cx="4075981" cy="1516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54" name="Freeform 4">
              <a:extLst>
                <a:ext uri="{FF2B5EF4-FFF2-40B4-BE49-F238E27FC236}">
                  <a16:creationId xmlns="" xmlns:a16="http://schemas.microsoft.com/office/drawing/2014/main" id="{AB21FF69-DC5E-E628-D609-210B27D0C4C8}"/>
                </a:ext>
              </a:extLst>
            </p:cNvPr>
            <p:cNvSpPr/>
            <p:nvPr/>
          </p:nvSpPr>
          <p:spPr>
            <a:xfrm>
              <a:off x="14960637" y="6283570"/>
              <a:ext cx="2156605" cy="2036529"/>
            </a:xfrm>
            <a:custGeom>
              <a:avLst/>
              <a:gdLst/>
              <a:ahLst/>
              <a:cxnLst/>
              <a:rect l="l" t="t" r="r" b="b"/>
              <a:pathLst>
                <a:path w="7087743" h="8229600">
                  <a:moveTo>
                    <a:pt x="0" y="0"/>
                  </a:moveTo>
                  <a:lnTo>
                    <a:pt x="7087743" y="0"/>
                  </a:lnTo>
                  <a:lnTo>
                    <a:pt x="70877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618B4E6-1FD3-1D41-2B87-9780C1D16DDF}"/>
              </a:ext>
            </a:extLst>
          </p:cNvPr>
          <p:cNvGrpSpPr/>
          <p:nvPr/>
        </p:nvGrpSpPr>
        <p:grpSpPr>
          <a:xfrm>
            <a:off x="1669855" y="1247915"/>
            <a:ext cx="13370927" cy="5105992"/>
            <a:chOff x="1669855" y="1247915"/>
            <a:chExt cx="13370927" cy="5105992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C9E7CF18-3A2B-1742-3A1C-748D4E5FE8EE}"/>
                </a:ext>
              </a:extLst>
            </p:cNvPr>
            <p:cNvGrpSpPr/>
            <p:nvPr/>
          </p:nvGrpSpPr>
          <p:grpSpPr>
            <a:xfrm>
              <a:off x="1669855" y="1247915"/>
              <a:ext cx="13370927" cy="5105992"/>
              <a:chOff x="2165023" y="1751339"/>
              <a:chExt cx="13370927" cy="5105992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="" xmlns:a16="http://schemas.microsoft.com/office/drawing/2014/main" id="{84BAB479-ED28-906B-459E-63DE0C3983B3}"/>
                  </a:ext>
                </a:extLst>
              </p:cNvPr>
              <p:cNvGrpSpPr/>
              <p:nvPr/>
            </p:nvGrpSpPr>
            <p:grpSpPr>
              <a:xfrm>
                <a:off x="3084380" y="2163086"/>
                <a:ext cx="12451570" cy="4694245"/>
                <a:chOff x="-61516" y="-38100"/>
                <a:chExt cx="3984903" cy="1075499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="" xmlns:a16="http://schemas.microsoft.com/office/drawing/2014/main" id="{20D171D6-6068-2919-0914-4EF742C34E51}"/>
                    </a:ext>
                  </a:extLst>
                </p:cNvPr>
                <p:cNvSpPr/>
                <p:nvPr/>
              </p:nvSpPr>
              <p:spPr>
                <a:xfrm>
                  <a:off x="-61516" y="-38100"/>
                  <a:ext cx="3984903" cy="107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538" h="781563">
                      <a:moveTo>
                        <a:pt x="2397" y="0"/>
                      </a:moveTo>
                      <a:lnTo>
                        <a:pt x="3827141" y="0"/>
                      </a:lnTo>
                      <a:cubicBezTo>
                        <a:pt x="3828465" y="0"/>
                        <a:pt x="3829538" y="1073"/>
                        <a:pt x="3829538" y="2397"/>
                      </a:cubicBezTo>
                      <a:lnTo>
                        <a:pt x="3829538" y="779167"/>
                      </a:lnTo>
                      <a:cubicBezTo>
                        <a:pt x="3829538" y="779802"/>
                        <a:pt x="3829286" y="780412"/>
                        <a:pt x="3828836" y="780862"/>
                      </a:cubicBezTo>
                      <a:cubicBezTo>
                        <a:pt x="3828386" y="781311"/>
                        <a:pt x="3827777" y="781563"/>
                        <a:pt x="3827141" y="781563"/>
                      </a:cubicBezTo>
                      <a:lnTo>
                        <a:pt x="2397" y="781563"/>
                      </a:lnTo>
                      <a:cubicBezTo>
                        <a:pt x="1073" y="781563"/>
                        <a:pt x="0" y="780490"/>
                        <a:pt x="0" y="779167"/>
                      </a:cubicBezTo>
                      <a:lnTo>
                        <a:pt x="0" y="2397"/>
                      </a:lnTo>
                      <a:cubicBezTo>
                        <a:pt x="0" y="1761"/>
                        <a:pt x="252" y="1151"/>
                        <a:pt x="702" y="702"/>
                      </a:cubicBezTo>
                      <a:cubicBezTo>
                        <a:pt x="1151" y="252"/>
                        <a:pt x="1761" y="0"/>
                        <a:pt x="2397" y="0"/>
                      </a:cubicBezTo>
                      <a:close/>
                    </a:path>
                  </a:pathLst>
                </a:custGeom>
                <a:solidFill>
                  <a:srgbClr val="F6E7E6"/>
                </a:solidFill>
                <a:ln w="28575" cap="sq">
                  <a:solidFill>
                    <a:schemeClr val="accent2"/>
                  </a:solidFill>
                  <a:prstDash val="solid"/>
                  <a:miter/>
                </a:ln>
              </p:spPr>
            </p:sp>
            <p:sp>
              <p:nvSpPr>
                <p:cNvPr id="10" name="TextBox 5">
                  <a:extLst>
                    <a:ext uri="{FF2B5EF4-FFF2-40B4-BE49-F238E27FC236}">
                      <a16:creationId xmlns="" xmlns:a16="http://schemas.microsoft.com/office/drawing/2014/main" id="{7D557CF8-3C39-6F80-15E2-7164027E240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829538" cy="874883"/>
                </a:xfrm>
                <a:prstGeom prst="rect">
                  <a:avLst/>
                </a:prstGeom>
              </p:spPr>
              <p:txBody>
                <a:bodyPr lIns="127000" tIns="127000" rIns="127000" bIns="127000" rtlCol="0" anchor="ctr"/>
                <a:lstStyle/>
                <a:p>
                  <a:pPr marL="0" marR="0" lvl="0" indent="-635" algn="just" defTabSz="914400" rtl="0" eaLnBrk="1" fontAlgn="auto" latinLnBrk="0" hangingPunct="1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Freeform 3">
                <a:extLst>
                  <a:ext uri="{FF2B5EF4-FFF2-40B4-BE49-F238E27FC236}">
                    <a16:creationId xmlns="" xmlns:a16="http://schemas.microsoft.com/office/drawing/2014/main" id="{DE2EAA5A-DDC6-9600-94EB-C84BDE8D332F}"/>
                  </a:ext>
                </a:extLst>
              </p:cNvPr>
              <p:cNvSpPr/>
              <p:nvPr/>
            </p:nvSpPr>
            <p:spPr>
              <a:xfrm rot="19505673">
                <a:off x="2165023" y="1751339"/>
                <a:ext cx="3325987" cy="1517497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36576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3657600"/>
                    </a:lnTo>
                    <a:lnTo>
                      <a:pt x="0" y="3657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4A5ABD1-927B-0FBA-EA65-3D81733F442C}"/>
                  </a:ext>
                </a:extLst>
              </p:cNvPr>
              <p:cNvSpPr txBox="1"/>
              <p:nvPr/>
            </p:nvSpPr>
            <p:spPr>
              <a:xfrm>
                <a:off x="3546993" y="3047852"/>
                <a:ext cx="5712657" cy="2989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cấu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trúc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tuần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6F21384-97BE-7A75-F276-FE8344E4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58356" y="1876553"/>
              <a:ext cx="6089177" cy="4350800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346710" y="5372100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623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70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TUẦN TỰ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9">
            <a:extLst>
              <a:ext uri="{FF2B5EF4-FFF2-40B4-BE49-F238E27FC236}">
                <a16:creationId xmlns=""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7D1211-3AA6-63DF-485C-4BE6457C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258" y="3175796"/>
            <a:ext cx="6715418" cy="400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65E441-CEFE-A49B-096A-7B94C083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72" y="1502410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C4AC57-1323-6500-7ACD-5EBD8A51828A}"/>
              </a:ext>
            </a:extLst>
          </p:cNvPr>
          <p:cNvSpPr txBox="1"/>
          <p:nvPr/>
        </p:nvSpPr>
        <p:spPr>
          <a:xfrm>
            <a:off x="1023874" y="8764929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9">
            <a:extLst>
              <a:ext uri="{FF2B5EF4-FFF2-40B4-BE49-F238E27FC236}">
                <a16:creationId xmlns=""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2EE6E38-B11E-922E-252F-910E0AC611CB}"/>
              </a:ext>
            </a:extLst>
          </p:cNvPr>
          <p:cNvGrpSpPr/>
          <p:nvPr/>
        </p:nvGrpSpPr>
        <p:grpSpPr>
          <a:xfrm>
            <a:off x="8113368" y="1779976"/>
            <a:ext cx="9059880" cy="7021167"/>
            <a:chOff x="1286971" y="1509949"/>
            <a:chExt cx="8185381" cy="7021167"/>
          </a:xfrm>
        </p:grpSpPr>
        <p:grpSp>
          <p:nvGrpSpPr>
            <p:cNvPr id="62" name="Group 4">
              <a:extLst>
                <a:ext uri="{FF2B5EF4-FFF2-40B4-BE49-F238E27FC236}">
                  <a16:creationId xmlns="" xmlns:a16="http://schemas.microsoft.com/office/drawing/2014/main" id="{D929B414-A1C8-6BB2-1D66-6255273C220C}"/>
                </a:ext>
              </a:extLst>
            </p:cNvPr>
            <p:cNvGrpSpPr/>
            <p:nvPr/>
          </p:nvGrpSpPr>
          <p:grpSpPr>
            <a:xfrm>
              <a:off x="1439372" y="1658690"/>
              <a:ext cx="8032980" cy="6872426"/>
              <a:chOff x="0" y="-38100"/>
              <a:chExt cx="2303668" cy="932639"/>
            </a:xfrm>
          </p:grpSpPr>
          <p:sp>
            <p:nvSpPr>
              <p:cNvPr id="63" name="Freeform 5">
                <a:extLst>
                  <a:ext uri="{FF2B5EF4-FFF2-40B4-BE49-F238E27FC236}">
                    <a16:creationId xmlns="" xmlns:a16="http://schemas.microsoft.com/office/drawing/2014/main" id="{0176B352-1128-60FF-5BF5-89F95F61A572}"/>
                  </a:ext>
                </a:extLst>
              </p:cNvPr>
              <p:cNvSpPr/>
              <p:nvPr/>
            </p:nvSpPr>
            <p:spPr>
              <a:xfrm>
                <a:off x="0" y="0"/>
                <a:ext cx="2303668" cy="823507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64" name="TextBox 6">
                <a:extLst>
                  <a:ext uri="{FF2B5EF4-FFF2-40B4-BE49-F238E27FC236}">
                    <a16:creationId xmlns="" xmlns:a16="http://schemas.microsoft.com/office/drawing/2014/main" id="{BD5B385D-5666-CD47-E6F1-E9C437A01DD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7652" cy="9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329A654-1CAB-2EA2-38F5-6A8520D02D48}"/>
                </a:ext>
              </a:extLst>
            </p:cNvPr>
            <p:cNvGrpSpPr/>
            <p:nvPr/>
          </p:nvGrpSpPr>
          <p:grpSpPr>
            <a:xfrm>
              <a:off x="1286971" y="1509949"/>
              <a:ext cx="8032979" cy="6849296"/>
              <a:chOff x="1286971" y="1509949"/>
              <a:chExt cx="8032979" cy="6849296"/>
            </a:xfrm>
          </p:grpSpPr>
          <p:grpSp>
            <p:nvGrpSpPr>
              <p:cNvPr id="65" name="Group 7">
                <a:extLst>
                  <a:ext uri="{FF2B5EF4-FFF2-40B4-BE49-F238E27FC236}">
                    <a16:creationId xmlns="" xmlns:a16="http://schemas.microsoft.com/office/drawing/2014/main" id="{4AA5D0E3-197B-F97F-DB21-65ABB101052E}"/>
                  </a:ext>
                </a:extLst>
              </p:cNvPr>
              <p:cNvGrpSpPr/>
              <p:nvPr/>
            </p:nvGrpSpPr>
            <p:grpSpPr>
              <a:xfrm>
                <a:off x="1286971" y="1509949"/>
                <a:ext cx="8032979" cy="6849296"/>
                <a:chOff x="0" y="-38100"/>
                <a:chExt cx="2187652" cy="929500"/>
              </a:xfrm>
            </p:grpSpPr>
            <p:sp>
              <p:nvSpPr>
                <p:cNvPr id="66" name="Freeform 8">
                  <a:extLst>
                    <a:ext uri="{FF2B5EF4-FFF2-40B4-BE49-F238E27FC236}">
                      <a16:creationId xmlns="" xmlns:a16="http://schemas.microsoft.com/office/drawing/2014/main" id="{C5FA7DB6-2702-D241-F3D5-6374330E8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817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67" name="TextBox 9">
                  <a:extLst>
                    <a:ext uri="{FF2B5EF4-FFF2-40B4-BE49-F238E27FC236}">
                      <a16:creationId xmlns="" xmlns:a16="http://schemas.microsoft.com/office/drawing/2014/main" id="{FF424605-090C-E132-0746-E900F84878D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9" name="Picture 68">
                <a:extLst>
                  <a:ext uri="{FF2B5EF4-FFF2-40B4-BE49-F238E27FC236}">
                    <a16:creationId xmlns="" xmlns:a16="http://schemas.microsoft.com/office/drawing/2014/main" id="{5A1587B6-44B4-725E-1CCC-13A527E54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5754" y="6084006"/>
                <a:ext cx="1864196" cy="173831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690E2357-8298-5250-1027-03453747E4BF}"/>
                  </a:ext>
                </a:extLst>
              </p:cNvPr>
              <p:cNvSpPr txBox="1"/>
              <p:nvPr/>
            </p:nvSpPr>
            <p:spPr>
              <a:xfrm>
                <a:off x="1429926" y="2130380"/>
                <a:ext cx="7835901" cy="5841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HOẠT ĐỘNG NHÓM</a:t>
                </a:r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</a:pP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cùng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thảo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luận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thực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Xây dựng các bước vẽ hình tam giác (hình 18.1).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Lập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chương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trình có cấu trúc tuần tự vẽ hình tam giác.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91505F-A686-861E-69E7-0E664050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479" y="1520463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D55EF66-D7C9-B345-4846-995DCE065438}"/>
              </a:ext>
            </a:extLst>
          </p:cNvPr>
          <p:cNvSpPr txBox="1"/>
          <p:nvPr/>
        </p:nvSpPr>
        <p:spPr>
          <a:xfrm>
            <a:off x="523814" y="8737045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707A7CA-EDB7-115D-AFAB-5CECBBBF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15" y="340527"/>
            <a:ext cx="13596128" cy="99296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9">
            <a:extLst>
              <a:ext uri="{FF2B5EF4-FFF2-40B4-BE49-F238E27FC236}">
                <a16:creationId xmlns="" xmlns:a16="http://schemas.microsoft.com/office/drawing/2014/main" id="{BBA7547E-30DE-E001-1ACF-591835BDCC5E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34004A6-22CC-0F16-0763-8C5BB1CF1758}"/>
              </a:ext>
            </a:extLst>
          </p:cNvPr>
          <p:cNvSpPr txBox="1"/>
          <p:nvPr/>
        </p:nvSpPr>
        <p:spPr>
          <a:xfrm>
            <a:off x="7162800" y="421727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2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=""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2246688"/>
            <a:ext cx="13534947" cy="6491724"/>
            <a:chOff x="0" y="0"/>
            <a:chExt cx="2187652" cy="894539"/>
          </a:xfrm>
        </p:grpSpPr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=""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=""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2095500"/>
            <a:ext cx="13534947" cy="6468945"/>
            <a:chOff x="0" y="0"/>
            <a:chExt cx="2187652" cy="891400"/>
          </a:xfrm>
        </p:grpSpPr>
        <p:sp>
          <p:nvSpPr>
            <p:cNvPr id="29" name="Freeform 8">
              <a:extLst>
                <a:ext uri="{FF2B5EF4-FFF2-40B4-BE49-F238E27FC236}">
                  <a16:creationId xmlns=""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=""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5D1FA8A9-9FC3-8DB8-BE52-EC0FF5245BA5}"/>
              </a:ext>
            </a:extLst>
          </p:cNvPr>
          <p:cNvGrpSpPr/>
          <p:nvPr/>
        </p:nvGrpSpPr>
        <p:grpSpPr>
          <a:xfrm>
            <a:off x="2753050" y="2476500"/>
            <a:ext cx="12563150" cy="6057541"/>
            <a:chOff x="2609653" y="2450346"/>
            <a:chExt cx="12563150" cy="6057541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DEBCF9C-CFB5-87A9-AFC1-EA12D378EF70}"/>
                </a:ext>
              </a:extLst>
            </p:cNvPr>
            <p:cNvSpPr txBox="1"/>
            <p:nvPr/>
          </p:nvSpPr>
          <p:spPr>
            <a:xfrm>
              <a:off x="2609653" y="2450346"/>
              <a:ext cx="12563150" cy="257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indent="461963"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chương trình có cấu trúc tuần tự điều khiển nhân vật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Anina Dance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nhảy múa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300D4190-A12E-0DEE-66F1-AF197357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232"/>
            <a:stretch/>
          </p:blipFill>
          <p:spPr>
            <a:xfrm>
              <a:off x="5897328" y="4940934"/>
              <a:ext cx="6253971" cy="3566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360</Words>
  <Application>Microsoft Office PowerPoint</Application>
  <PresentationFormat>Custom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Kollektif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MinhThangPC.VN</cp:lastModifiedBy>
  <cp:revision>22</cp:revision>
  <dcterms:created xsi:type="dcterms:W3CDTF">2006-08-16T00:00:00Z</dcterms:created>
  <dcterms:modified xsi:type="dcterms:W3CDTF">2025-01-13T04:04:33Z</dcterms:modified>
  <dc:identifier>DAGFMJeesk0</dc:identifier>
</cp:coreProperties>
</file>