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69" r:id="rId2"/>
    <p:sldId id="263" r:id="rId3"/>
    <p:sldId id="256" r:id="rId4"/>
    <p:sldId id="268" r:id="rId5"/>
    <p:sldId id="259" r:id="rId6"/>
    <p:sldId id="262" r:id="rId7"/>
    <p:sldId id="257" r:id="rId8"/>
    <p:sldId id="267" r:id="rId9"/>
    <p:sldId id="264" r:id="rId10"/>
    <p:sldId id="265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Arial Bold" pitchFamily="34" charset="0"/>
      <p:bold r:id="rId16"/>
    </p:embeddedFont>
    <p:embeddedFont>
      <p:font typeface="Tahoma" pitchFamily="34" charset="0"/>
      <p:regular r:id="rId17"/>
      <p:bold r:id="rId18"/>
    </p:embeddedFont>
  </p:embeddedFont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E636B"/>
    <a:srgbClr val="0000FF"/>
    <a:srgbClr val="FF2929"/>
    <a:srgbClr val="FDD07E"/>
    <a:srgbClr val="F4E1E0"/>
    <a:srgbClr val="FFFFCD"/>
    <a:srgbClr val="FFD8A3"/>
    <a:srgbClr val="81A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-594" y="-11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2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5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619125"/>
            <a:ext cx="8229600" cy="13165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619125"/>
            <a:ext cx="24384000" cy="13165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0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4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2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1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3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4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6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07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4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0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4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404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4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5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6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6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2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15" indent="0">
              <a:buNone/>
              <a:defRPr sz="2100"/>
            </a:lvl2pPr>
            <a:lvl3pPr marL="1632832" indent="0">
              <a:buNone/>
              <a:defRPr sz="1800"/>
            </a:lvl3pPr>
            <a:lvl4pPr marL="2449246" indent="0">
              <a:buNone/>
              <a:defRPr sz="1600"/>
            </a:lvl4pPr>
            <a:lvl5pPr marL="3265661" indent="0">
              <a:buNone/>
              <a:defRPr sz="1600"/>
            </a:lvl5pPr>
            <a:lvl6pPr marL="4082078" indent="0">
              <a:buNone/>
              <a:defRPr sz="1600"/>
            </a:lvl6pPr>
            <a:lvl7pPr marL="4898493" indent="0">
              <a:buNone/>
              <a:defRPr sz="1600"/>
            </a:lvl7pPr>
            <a:lvl8pPr marL="5714908" indent="0">
              <a:buNone/>
              <a:defRPr sz="1600"/>
            </a:lvl8pPr>
            <a:lvl9pPr marL="653132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6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15" indent="0">
              <a:buNone/>
              <a:defRPr sz="5000"/>
            </a:lvl2pPr>
            <a:lvl3pPr marL="1632832" indent="0">
              <a:buNone/>
              <a:defRPr sz="4300"/>
            </a:lvl3pPr>
            <a:lvl4pPr marL="2449246" indent="0">
              <a:buNone/>
              <a:defRPr sz="3600"/>
            </a:lvl4pPr>
            <a:lvl5pPr marL="3265661" indent="0">
              <a:buNone/>
              <a:defRPr sz="3600"/>
            </a:lvl5pPr>
            <a:lvl6pPr marL="4082078" indent="0">
              <a:buNone/>
              <a:defRPr sz="3600"/>
            </a:lvl6pPr>
            <a:lvl7pPr marL="4898493" indent="0">
              <a:buNone/>
              <a:defRPr sz="3600"/>
            </a:lvl7pPr>
            <a:lvl8pPr marL="5714908" indent="0">
              <a:buNone/>
              <a:defRPr sz="3600"/>
            </a:lvl8pPr>
            <a:lvl9pPr marL="6531325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15" indent="0">
              <a:buNone/>
              <a:defRPr sz="2100"/>
            </a:lvl2pPr>
            <a:lvl3pPr marL="1632832" indent="0">
              <a:buNone/>
              <a:defRPr sz="1800"/>
            </a:lvl3pPr>
            <a:lvl4pPr marL="2449246" indent="0">
              <a:buNone/>
              <a:defRPr sz="1600"/>
            </a:lvl4pPr>
            <a:lvl5pPr marL="3265661" indent="0">
              <a:buNone/>
              <a:defRPr sz="1600"/>
            </a:lvl5pPr>
            <a:lvl6pPr marL="4082078" indent="0">
              <a:buNone/>
              <a:defRPr sz="1600"/>
            </a:lvl6pPr>
            <a:lvl7pPr marL="4898493" indent="0">
              <a:buNone/>
              <a:defRPr sz="1600"/>
            </a:lvl7pPr>
            <a:lvl8pPr marL="5714908" indent="0">
              <a:buNone/>
              <a:defRPr sz="1600"/>
            </a:lvl8pPr>
            <a:lvl9pPr marL="653132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7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3" tIns="81642" rIns="163283" bIns="816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</p:spPr>
        <p:txBody>
          <a:bodyPr vert="horz" lIns="163283" tIns="81642" rIns="163283" bIns="81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63283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3" indent="-612313" algn="l" defTabSz="1632832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75" indent="-510260" algn="l" defTabSz="1632832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39" indent="-408207" algn="l" defTabSz="163283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54" indent="-408207" algn="l" defTabSz="163283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69" indent="-408207" algn="l" defTabSz="1632832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286" indent="-408207" algn="l" defTabSz="163283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00" indent="-408207" algn="l" defTabSz="163283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15" indent="-408207" algn="l" defTabSz="163283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32" indent="-408207" algn="l" defTabSz="163283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1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32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46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61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7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93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0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2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516713" y="1832481"/>
            <a:ext cx="12629838" cy="5577957"/>
            <a:chOff x="0" y="0"/>
            <a:chExt cx="2993014" cy="13078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3014" cy="1307884"/>
            </a:xfrm>
            <a:custGeom>
              <a:avLst/>
              <a:gdLst/>
              <a:ahLst/>
              <a:cxnLst/>
              <a:rect l="l" t="t" r="r" b="b"/>
              <a:pathLst>
                <a:path w="2993014" h="1307884">
                  <a:moveTo>
                    <a:pt x="34744" y="0"/>
                  </a:moveTo>
                  <a:lnTo>
                    <a:pt x="2958269" y="0"/>
                  </a:lnTo>
                  <a:cubicBezTo>
                    <a:pt x="2967484" y="0"/>
                    <a:pt x="2976322" y="3661"/>
                    <a:pt x="2982838" y="10176"/>
                  </a:cubicBezTo>
                  <a:cubicBezTo>
                    <a:pt x="2989353" y="16692"/>
                    <a:pt x="2993014" y="25530"/>
                    <a:pt x="2993014" y="34744"/>
                  </a:cubicBezTo>
                  <a:lnTo>
                    <a:pt x="2993014" y="1273140"/>
                  </a:lnTo>
                  <a:cubicBezTo>
                    <a:pt x="2993014" y="1292328"/>
                    <a:pt x="2977458" y="1307884"/>
                    <a:pt x="2958269" y="1307884"/>
                  </a:cubicBezTo>
                  <a:lnTo>
                    <a:pt x="34744" y="1307884"/>
                  </a:lnTo>
                  <a:cubicBezTo>
                    <a:pt x="25530" y="1307884"/>
                    <a:pt x="16692" y="1304223"/>
                    <a:pt x="10176" y="1297707"/>
                  </a:cubicBezTo>
                  <a:cubicBezTo>
                    <a:pt x="3661" y="1291192"/>
                    <a:pt x="0" y="1282354"/>
                    <a:pt x="0" y="1273140"/>
                  </a:cubicBezTo>
                  <a:lnTo>
                    <a:pt x="0" y="34744"/>
                  </a:lnTo>
                  <a:cubicBezTo>
                    <a:pt x="0" y="25530"/>
                    <a:pt x="3661" y="16692"/>
                    <a:pt x="10176" y="10176"/>
                  </a:cubicBezTo>
                  <a:cubicBezTo>
                    <a:pt x="16692" y="3661"/>
                    <a:pt x="25530" y="0"/>
                    <a:pt x="34744" y="0"/>
                  </a:cubicBezTo>
                  <a:close/>
                </a:path>
              </a:pathLst>
            </a:custGeom>
            <a:solidFill>
              <a:srgbClr val="FAFAF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993014" cy="1384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14400" y="570214"/>
            <a:ext cx="15240000" cy="8102492"/>
          </a:xfrm>
          <a:custGeom>
            <a:avLst/>
            <a:gdLst/>
            <a:ahLst/>
            <a:cxnLst/>
            <a:rect l="l" t="t" r="r" b="b"/>
            <a:pathLst>
              <a:path w="13712676" h="7213381">
                <a:moveTo>
                  <a:pt x="0" y="0"/>
                </a:moveTo>
                <a:lnTo>
                  <a:pt x="13712676" y="0"/>
                </a:lnTo>
                <a:lnTo>
                  <a:pt x="13712676" y="7213380"/>
                </a:lnTo>
                <a:lnTo>
                  <a:pt x="0" y="7213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A3C4E9-2AC1-686F-EC13-5BDCEFC5928A}"/>
              </a:ext>
            </a:extLst>
          </p:cNvPr>
          <p:cNvSpPr txBox="1"/>
          <p:nvPr/>
        </p:nvSpPr>
        <p:spPr>
          <a:xfrm>
            <a:off x="2972856" y="2552700"/>
            <a:ext cx="11717548" cy="1512720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7100" b="1" cap="all" dirty="0">
                <a:solidFill>
                  <a:schemeClr val="tx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TIN 5 – TUẦN 17</a:t>
            </a:r>
            <a:endParaRPr lang="en-US" sz="7100" b="1" cap="all" dirty="0">
              <a:solidFill>
                <a:schemeClr val="tx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34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62708" y="2444567"/>
            <a:ext cx="11364100" cy="4965872"/>
            <a:chOff x="0" y="0"/>
            <a:chExt cx="2993014" cy="13078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3014" cy="1307884"/>
            </a:xfrm>
            <a:custGeom>
              <a:avLst/>
              <a:gdLst/>
              <a:ahLst/>
              <a:cxnLst/>
              <a:rect l="l" t="t" r="r" b="b"/>
              <a:pathLst>
                <a:path w="2993014" h="1307884">
                  <a:moveTo>
                    <a:pt x="34744" y="0"/>
                  </a:moveTo>
                  <a:lnTo>
                    <a:pt x="2958269" y="0"/>
                  </a:lnTo>
                  <a:cubicBezTo>
                    <a:pt x="2967484" y="0"/>
                    <a:pt x="2976322" y="3661"/>
                    <a:pt x="2982838" y="10176"/>
                  </a:cubicBezTo>
                  <a:cubicBezTo>
                    <a:pt x="2989353" y="16692"/>
                    <a:pt x="2993014" y="25530"/>
                    <a:pt x="2993014" y="34744"/>
                  </a:cubicBezTo>
                  <a:lnTo>
                    <a:pt x="2993014" y="1273140"/>
                  </a:lnTo>
                  <a:cubicBezTo>
                    <a:pt x="2993014" y="1292328"/>
                    <a:pt x="2977458" y="1307884"/>
                    <a:pt x="2958269" y="1307884"/>
                  </a:cubicBezTo>
                  <a:lnTo>
                    <a:pt x="34744" y="1307884"/>
                  </a:lnTo>
                  <a:cubicBezTo>
                    <a:pt x="25530" y="1307884"/>
                    <a:pt x="16692" y="1304223"/>
                    <a:pt x="10176" y="1297707"/>
                  </a:cubicBezTo>
                  <a:cubicBezTo>
                    <a:pt x="3661" y="1291192"/>
                    <a:pt x="0" y="1282354"/>
                    <a:pt x="0" y="1273140"/>
                  </a:cubicBezTo>
                  <a:lnTo>
                    <a:pt x="0" y="34744"/>
                  </a:lnTo>
                  <a:cubicBezTo>
                    <a:pt x="0" y="25530"/>
                    <a:pt x="3661" y="16692"/>
                    <a:pt x="10176" y="10176"/>
                  </a:cubicBezTo>
                  <a:cubicBezTo>
                    <a:pt x="16692" y="3661"/>
                    <a:pt x="25530" y="0"/>
                    <a:pt x="34744" y="0"/>
                  </a:cubicBezTo>
                  <a:close/>
                </a:path>
              </a:pathLst>
            </a:custGeom>
            <a:solidFill>
              <a:srgbClr val="FAFAF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993014" cy="1384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35238" y="1536811"/>
            <a:ext cx="13712676" cy="7213382"/>
          </a:xfrm>
          <a:custGeom>
            <a:avLst/>
            <a:gdLst/>
            <a:ahLst/>
            <a:cxnLst/>
            <a:rect l="l" t="t" r="r" b="b"/>
            <a:pathLst>
              <a:path w="13712676" h="7213381">
                <a:moveTo>
                  <a:pt x="0" y="0"/>
                </a:moveTo>
                <a:lnTo>
                  <a:pt x="13712676" y="0"/>
                </a:lnTo>
                <a:lnTo>
                  <a:pt x="13712676" y="7213380"/>
                </a:lnTo>
                <a:lnTo>
                  <a:pt x="0" y="7213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82311">
            <a:off x="12777636" y="4771979"/>
            <a:ext cx="1469052" cy="1847864"/>
          </a:xfrm>
          <a:custGeom>
            <a:avLst/>
            <a:gdLst/>
            <a:ahLst/>
            <a:cxnLst/>
            <a:rect l="l" t="t" r="r" b="b"/>
            <a:pathLst>
              <a:path w="1469051" h="1847863">
                <a:moveTo>
                  <a:pt x="0" y="0"/>
                </a:moveTo>
                <a:lnTo>
                  <a:pt x="1469051" y="0"/>
                </a:lnTo>
                <a:lnTo>
                  <a:pt x="1469051" y="1847863"/>
                </a:lnTo>
                <a:lnTo>
                  <a:pt x="0" y="1847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94758" y="3138203"/>
            <a:ext cx="7648800" cy="2800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000" b="1" dirty="0">
                <a:solidFill>
                  <a:srgbClr val="BE63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 ƠN CÁC EM ĐÃ LẮNG NGHE</a:t>
            </a:r>
          </a:p>
        </p:txBody>
      </p:sp>
      <p:sp>
        <p:nvSpPr>
          <p:cNvPr id="9" name="Freeform 9"/>
          <p:cNvSpPr/>
          <p:nvPr/>
        </p:nvSpPr>
        <p:spPr>
          <a:xfrm rot="-672166" flipH="1">
            <a:off x="4661308" y="4849286"/>
            <a:ext cx="1469052" cy="1847864"/>
          </a:xfrm>
          <a:custGeom>
            <a:avLst/>
            <a:gdLst/>
            <a:ahLst/>
            <a:cxnLst/>
            <a:rect l="l" t="t" r="r" b="b"/>
            <a:pathLst>
              <a:path w="1469051" h="1847863">
                <a:moveTo>
                  <a:pt x="1469051" y="0"/>
                </a:moveTo>
                <a:lnTo>
                  <a:pt x="0" y="0"/>
                </a:lnTo>
                <a:lnTo>
                  <a:pt x="0" y="1847863"/>
                </a:lnTo>
                <a:lnTo>
                  <a:pt x="1469051" y="1847863"/>
                </a:lnTo>
                <a:lnTo>
                  <a:pt x="1469051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47494" y="808235"/>
            <a:ext cx="16593016" cy="8670533"/>
            <a:chOff x="0" y="0"/>
            <a:chExt cx="4370177" cy="22835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0177" cy="2283597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AFAF8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3">
            <a:extLst>
              <a:ext uri="{FF2B5EF4-FFF2-40B4-BE49-F238E27FC236}">
                <a16:creationId xmlns:a16="http://schemas.microsoft.com/office/drawing/2014/main" xmlns="" id="{7CF904AA-1B3F-9AAB-787C-D60876B64868}"/>
              </a:ext>
            </a:extLst>
          </p:cNvPr>
          <p:cNvSpPr/>
          <p:nvPr/>
        </p:nvSpPr>
        <p:spPr>
          <a:xfrm rot="19842602">
            <a:off x="-327448" y="467689"/>
            <a:ext cx="4344456" cy="1732931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487B8DD-E334-7865-A31F-EFD2FAA4BBE8}"/>
              </a:ext>
            </a:extLst>
          </p:cNvPr>
          <p:cNvGrpSpPr/>
          <p:nvPr/>
        </p:nvGrpSpPr>
        <p:grpSpPr>
          <a:xfrm>
            <a:off x="3607563" y="1547743"/>
            <a:ext cx="10615046" cy="1858889"/>
            <a:chOff x="2079565" y="1834678"/>
            <a:chExt cx="9749442" cy="1858889"/>
          </a:xfrm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45C39FD7-3781-BAD2-5B0B-677C7945D8DB}"/>
                </a:ext>
              </a:extLst>
            </p:cNvPr>
            <p:cNvSpPr/>
            <p:nvPr/>
          </p:nvSpPr>
          <p:spPr>
            <a:xfrm>
              <a:off x="2079565" y="1834678"/>
              <a:ext cx="9749442" cy="1858889"/>
            </a:xfrm>
            <a:custGeom>
              <a:avLst/>
              <a:gdLst/>
              <a:ahLst/>
              <a:cxnLst/>
              <a:rect l="l" t="t" r="r" b="b"/>
              <a:pathLst>
                <a:path w="7315200" h="1688592">
                  <a:moveTo>
                    <a:pt x="0" y="0"/>
                  </a:moveTo>
                  <a:lnTo>
                    <a:pt x="7315200" y="0"/>
                  </a:lnTo>
                  <a:lnTo>
                    <a:pt x="7315200" y="1688592"/>
                  </a:lnTo>
                  <a:lnTo>
                    <a:pt x="0" y="1688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2276421" y="2260818"/>
              <a:ext cx="9280988" cy="842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en-US" sz="4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xmlns="" id="{BE40BA4C-5A43-3B37-3216-591CEB5A470F}"/>
              </a:ext>
            </a:extLst>
          </p:cNvPr>
          <p:cNvSpPr/>
          <p:nvPr/>
        </p:nvSpPr>
        <p:spPr>
          <a:xfrm>
            <a:off x="15245531" y="6296001"/>
            <a:ext cx="2981734" cy="3649466"/>
          </a:xfrm>
          <a:custGeom>
            <a:avLst/>
            <a:gdLst/>
            <a:ahLst/>
            <a:cxnLst/>
            <a:rect l="l" t="t" r="r" b="b"/>
            <a:pathLst>
              <a:path w="6439662" h="8229600">
                <a:moveTo>
                  <a:pt x="0" y="0"/>
                </a:moveTo>
                <a:lnTo>
                  <a:pt x="6439662" y="0"/>
                </a:lnTo>
                <a:lnTo>
                  <a:pt x="64396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A484249-3D6F-E05C-7B53-D9E41A033FF1}"/>
              </a:ext>
            </a:extLst>
          </p:cNvPr>
          <p:cNvGrpSpPr/>
          <p:nvPr/>
        </p:nvGrpSpPr>
        <p:grpSpPr>
          <a:xfrm>
            <a:off x="3879808" y="4636746"/>
            <a:ext cx="9684788" cy="825231"/>
            <a:chOff x="3879807" y="4636745"/>
            <a:chExt cx="9684788" cy="8252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33C2B66-EE66-8D56-F2B5-981F3285967C}"/>
                </a:ext>
              </a:extLst>
            </p:cNvPr>
            <p:cNvSpPr txBox="1"/>
            <p:nvPr/>
          </p:nvSpPr>
          <p:spPr>
            <a:xfrm>
              <a:off x="4177247" y="4636745"/>
              <a:ext cx="9387348" cy="812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623883">
                <a:lnSpc>
                  <a:spcPct val="120000"/>
                </a:lnSpc>
                <a:spcAft>
                  <a:spcPts val="600"/>
                </a:spcAft>
              </a:pP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Chèn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27" name="Group 20">
              <a:extLst>
                <a:ext uri="{FF2B5EF4-FFF2-40B4-BE49-F238E27FC236}">
                  <a16:creationId xmlns:a16="http://schemas.microsoft.com/office/drawing/2014/main" xmlns="" id="{9528FD48-CE9E-E42E-ABD1-80FF47239006}"/>
                </a:ext>
              </a:extLst>
            </p:cNvPr>
            <p:cNvGrpSpPr/>
            <p:nvPr/>
          </p:nvGrpSpPr>
          <p:grpSpPr>
            <a:xfrm>
              <a:off x="3879807" y="4677745"/>
              <a:ext cx="836480" cy="784231"/>
              <a:chOff x="0" y="0"/>
              <a:chExt cx="1115306" cy="1045642"/>
            </a:xfrm>
          </p:grpSpPr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xmlns="" id="{EFA7EFD9-A7AB-2702-0983-4DF9E480AF0A}"/>
                  </a:ext>
                </a:extLst>
              </p:cNvPr>
              <p:cNvSpPr/>
              <p:nvPr/>
            </p:nvSpPr>
            <p:spPr>
              <a:xfrm>
                <a:off x="0" y="0"/>
                <a:ext cx="1115306" cy="1045642"/>
              </a:xfrm>
              <a:custGeom>
                <a:avLst/>
                <a:gdLst/>
                <a:ahLst/>
                <a:cxnLst/>
                <a:rect l="l" t="t" r="r" b="b"/>
                <a:pathLst>
                  <a:path w="1115306" h="1045642">
                    <a:moveTo>
                      <a:pt x="0" y="0"/>
                    </a:moveTo>
                    <a:lnTo>
                      <a:pt x="1115306" y="0"/>
                    </a:lnTo>
                    <a:lnTo>
                      <a:pt x="1115306" y="1045642"/>
                    </a:lnTo>
                    <a:lnTo>
                      <a:pt x="0" y="10456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="" xmlns:asvg="http://schemas.microsoft.com/office/drawing/2016/SVG/main" r:embed="rId10"/>
                    </a:ext>
                  </a:extLst>
                </a:blip>
                <a:stretch>
                  <a:fillRect t="-907" b="-907"/>
                </a:stretch>
              </a:blipFill>
            </p:spPr>
          </p:sp>
          <p:sp>
            <p:nvSpPr>
              <p:cNvPr id="29" name="TextBox 22">
                <a:extLst>
                  <a:ext uri="{FF2B5EF4-FFF2-40B4-BE49-F238E27FC236}">
                    <a16:creationId xmlns:a16="http://schemas.microsoft.com/office/drawing/2014/main" xmlns="" id="{AC25223A-B5F3-09DD-21D2-AC24AEE0B7DA}"/>
                  </a:ext>
                </a:extLst>
              </p:cNvPr>
              <p:cNvSpPr txBox="1"/>
              <p:nvPr/>
            </p:nvSpPr>
            <p:spPr>
              <a:xfrm>
                <a:off x="316858" y="150484"/>
                <a:ext cx="481589" cy="6839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>
                  <a:lnSpc>
                    <a:spcPts val="3989"/>
                  </a:lnSpc>
                  <a:spcBef>
                    <a:spcPct val="0"/>
                  </a:spcBef>
                </a:pPr>
                <a:r>
                  <a:rPr lang="en-US" sz="3700" b="1" spc="-112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F104D6F-8FF8-9DC1-4ACA-4967BD8070DB}"/>
              </a:ext>
            </a:extLst>
          </p:cNvPr>
          <p:cNvGrpSpPr/>
          <p:nvPr/>
        </p:nvGrpSpPr>
        <p:grpSpPr>
          <a:xfrm>
            <a:off x="3894830" y="5980894"/>
            <a:ext cx="10275248" cy="784232"/>
            <a:chOff x="3894829" y="5980888"/>
            <a:chExt cx="10275247" cy="7842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E607F14-88B7-AB84-B4A0-10218DAF0B59}"/>
                </a:ext>
              </a:extLst>
            </p:cNvPr>
            <p:cNvSpPr txBox="1"/>
            <p:nvPr/>
          </p:nvSpPr>
          <p:spPr>
            <a:xfrm>
              <a:off x="4782729" y="6069346"/>
              <a:ext cx="9387347" cy="692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chỉnh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3900" dirty="0"/>
            </a:p>
          </p:txBody>
        </p:sp>
        <p:grpSp>
          <p:nvGrpSpPr>
            <p:cNvPr id="30" name="Group 23">
              <a:extLst>
                <a:ext uri="{FF2B5EF4-FFF2-40B4-BE49-F238E27FC236}">
                  <a16:creationId xmlns:a16="http://schemas.microsoft.com/office/drawing/2014/main" xmlns="" id="{15C774DC-F258-6F51-A71E-6E3410B22344}"/>
                </a:ext>
              </a:extLst>
            </p:cNvPr>
            <p:cNvGrpSpPr/>
            <p:nvPr/>
          </p:nvGrpSpPr>
          <p:grpSpPr>
            <a:xfrm>
              <a:off x="3894829" y="5980888"/>
              <a:ext cx="836480" cy="784231"/>
              <a:chOff x="0" y="0"/>
              <a:chExt cx="1115306" cy="1045642"/>
            </a:xfrm>
          </p:grpSpPr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xmlns="" id="{665B76AB-06DE-9A6B-1A55-4D40F83AE819}"/>
                  </a:ext>
                </a:extLst>
              </p:cNvPr>
              <p:cNvSpPr/>
              <p:nvPr/>
            </p:nvSpPr>
            <p:spPr>
              <a:xfrm>
                <a:off x="0" y="0"/>
                <a:ext cx="1115306" cy="1045642"/>
              </a:xfrm>
              <a:custGeom>
                <a:avLst/>
                <a:gdLst/>
                <a:ahLst/>
                <a:cxnLst/>
                <a:rect l="l" t="t" r="r" b="b"/>
                <a:pathLst>
                  <a:path w="1115306" h="1045642">
                    <a:moveTo>
                      <a:pt x="0" y="0"/>
                    </a:moveTo>
                    <a:lnTo>
                      <a:pt x="1115306" y="0"/>
                    </a:lnTo>
                    <a:lnTo>
                      <a:pt x="1115306" y="1045642"/>
                    </a:lnTo>
                    <a:lnTo>
                      <a:pt x="0" y="10456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="" xmlns:asvg="http://schemas.microsoft.com/office/drawing/2016/SVG/main" r:embed="rId12"/>
                    </a:ext>
                  </a:extLst>
                </a:blip>
                <a:stretch>
                  <a:fillRect t="-907" b="-907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TextBox 25">
                <a:extLst>
                  <a:ext uri="{FF2B5EF4-FFF2-40B4-BE49-F238E27FC236}">
                    <a16:creationId xmlns:a16="http://schemas.microsoft.com/office/drawing/2014/main" xmlns="" id="{6EB78D9D-C42E-A892-3F71-B73E80F10601}"/>
                  </a:ext>
                </a:extLst>
              </p:cNvPr>
              <p:cNvSpPr txBox="1"/>
              <p:nvPr/>
            </p:nvSpPr>
            <p:spPr>
              <a:xfrm>
                <a:off x="316858" y="150484"/>
                <a:ext cx="481589" cy="6839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>
                  <a:lnSpc>
                    <a:spcPts val="3989"/>
                  </a:lnSpc>
                  <a:spcBef>
                    <a:spcPct val="0"/>
                  </a:spcBef>
                </a:pPr>
                <a:r>
                  <a:rPr lang="en-US" sz="3700" b="1" spc="-112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06591F9C-7DA8-54B9-3FFE-6ABF150912B3}"/>
              </a:ext>
            </a:extLst>
          </p:cNvPr>
          <p:cNvGrpSpPr/>
          <p:nvPr/>
        </p:nvGrpSpPr>
        <p:grpSpPr>
          <a:xfrm>
            <a:off x="3894831" y="7288398"/>
            <a:ext cx="10327778" cy="784230"/>
            <a:chOff x="3894829" y="7288401"/>
            <a:chExt cx="10327777" cy="7842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6567E54-76C9-9B45-C5D9-D04A12A292B1}"/>
                </a:ext>
              </a:extLst>
            </p:cNvPr>
            <p:cNvSpPr txBox="1"/>
            <p:nvPr/>
          </p:nvSpPr>
          <p:spPr>
            <a:xfrm>
              <a:off x="4835259" y="7364894"/>
              <a:ext cx="9387347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khung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3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900" dirty="0" err="1"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3900" dirty="0"/>
            </a:p>
          </p:txBody>
        </p:sp>
        <p:grpSp>
          <p:nvGrpSpPr>
            <p:cNvPr id="33" name="Group 26">
              <a:extLst>
                <a:ext uri="{FF2B5EF4-FFF2-40B4-BE49-F238E27FC236}">
                  <a16:creationId xmlns:a16="http://schemas.microsoft.com/office/drawing/2014/main" xmlns="" id="{05C37B74-22CB-A64B-9140-E336AF79575A}"/>
                </a:ext>
              </a:extLst>
            </p:cNvPr>
            <p:cNvGrpSpPr/>
            <p:nvPr/>
          </p:nvGrpSpPr>
          <p:grpSpPr>
            <a:xfrm>
              <a:off x="3894829" y="7288401"/>
              <a:ext cx="836480" cy="784231"/>
              <a:chOff x="0" y="0"/>
              <a:chExt cx="1115306" cy="1045642"/>
            </a:xfrm>
          </p:grpSpPr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xmlns="" id="{CF1DAA71-22E7-3639-AA13-A68ABC56742F}"/>
                  </a:ext>
                </a:extLst>
              </p:cNvPr>
              <p:cNvSpPr/>
              <p:nvPr/>
            </p:nvSpPr>
            <p:spPr>
              <a:xfrm>
                <a:off x="0" y="0"/>
                <a:ext cx="1115306" cy="1045642"/>
              </a:xfrm>
              <a:custGeom>
                <a:avLst/>
                <a:gdLst/>
                <a:ahLst/>
                <a:cxnLst/>
                <a:rect l="l" t="t" r="r" b="b"/>
                <a:pathLst>
                  <a:path w="1115306" h="1045642">
                    <a:moveTo>
                      <a:pt x="0" y="0"/>
                    </a:moveTo>
                    <a:lnTo>
                      <a:pt x="1115306" y="0"/>
                    </a:lnTo>
                    <a:lnTo>
                      <a:pt x="1115306" y="1045642"/>
                    </a:lnTo>
                    <a:lnTo>
                      <a:pt x="0" y="10456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="" xmlns:asvg="http://schemas.microsoft.com/office/drawing/2016/SVG/main" r:embed="rId14"/>
                    </a:ext>
                  </a:extLst>
                </a:blip>
                <a:stretch>
                  <a:fillRect t="-907" b="-907"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35" name="TextBox 28">
                <a:extLst>
                  <a:ext uri="{FF2B5EF4-FFF2-40B4-BE49-F238E27FC236}">
                    <a16:creationId xmlns:a16="http://schemas.microsoft.com/office/drawing/2014/main" xmlns="" id="{A8CA6CBC-B0D7-ABA7-DC26-019D87A68448}"/>
                  </a:ext>
                </a:extLst>
              </p:cNvPr>
              <p:cNvSpPr txBox="1"/>
              <p:nvPr/>
            </p:nvSpPr>
            <p:spPr>
              <a:xfrm>
                <a:off x="316858" y="150484"/>
                <a:ext cx="481589" cy="6839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>
                  <a:lnSpc>
                    <a:spcPts val="3989"/>
                  </a:lnSpc>
                  <a:spcBef>
                    <a:spcPct val="0"/>
                  </a:spcBef>
                </a:pPr>
                <a:r>
                  <a:rPr lang="en-US" sz="3700" b="1" spc="-112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516713" y="1832481"/>
            <a:ext cx="12629838" cy="5577957"/>
            <a:chOff x="0" y="0"/>
            <a:chExt cx="2993014" cy="13078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3014" cy="1307884"/>
            </a:xfrm>
            <a:custGeom>
              <a:avLst/>
              <a:gdLst/>
              <a:ahLst/>
              <a:cxnLst/>
              <a:rect l="l" t="t" r="r" b="b"/>
              <a:pathLst>
                <a:path w="2993014" h="1307884">
                  <a:moveTo>
                    <a:pt x="34744" y="0"/>
                  </a:moveTo>
                  <a:lnTo>
                    <a:pt x="2958269" y="0"/>
                  </a:lnTo>
                  <a:cubicBezTo>
                    <a:pt x="2967484" y="0"/>
                    <a:pt x="2976322" y="3661"/>
                    <a:pt x="2982838" y="10176"/>
                  </a:cubicBezTo>
                  <a:cubicBezTo>
                    <a:pt x="2989353" y="16692"/>
                    <a:pt x="2993014" y="25530"/>
                    <a:pt x="2993014" y="34744"/>
                  </a:cubicBezTo>
                  <a:lnTo>
                    <a:pt x="2993014" y="1273140"/>
                  </a:lnTo>
                  <a:cubicBezTo>
                    <a:pt x="2993014" y="1292328"/>
                    <a:pt x="2977458" y="1307884"/>
                    <a:pt x="2958269" y="1307884"/>
                  </a:cubicBezTo>
                  <a:lnTo>
                    <a:pt x="34744" y="1307884"/>
                  </a:lnTo>
                  <a:cubicBezTo>
                    <a:pt x="25530" y="1307884"/>
                    <a:pt x="16692" y="1304223"/>
                    <a:pt x="10176" y="1297707"/>
                  </a:cubicBezTo>
                  <a:cubicBezTo>
                    <a:pt x="3661" y="1291192"/>
                    <a:pt x="0" y="1282354"/>
                    <a:pt x="0" y="1273140"/>
                  </a:cubicBezTo>
                  <a:lnTo>
                    <a:pt x="0" y="34744"/>
                  </a:lnTo>
                  <a:cubicBezTo>
                    <a:pt x="0" y="25530"/>
                    <a:pt x="3661" y="16692"/>
                    <a:pt x="10176" y="10176"/>
                  </a:cubicBezTo>
                  <a:cubicBezTo>
                    <a:pt x="16692" y="3661"/>
                    <a:pt x="25530" y="0"/>
                    <a:pt x="34744" y="0"/>
                  </a:cubicBezTo>
                  <a:close/>
                </a:path>
              </a:pathLst>
            </a:custGeom>
            <a:solidFill>
              <a:srgbClr val="FAFAF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993014" cy="1384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14400" y="774811"/>
            <a:ext cx="15240000" cy="8102492"/>
          </a:xfrm>
          <a:custGeom>
            <a:avLst/>
            <a:gdLst/>
            <a:ahLst/>
            <a:cxnLst/>
            <a:rect l="l" t="t" r="r" b="b"/>
            <a:pathLst>
              <a:path w="13712676" h="7213381">
                <a:moveTo>
                  <a:pt x="0" y="0"/>
                </a:moveTo>
                <a:lnTo>
                  <a:pt x="13712676" y="0"/>
                </a:lnTo>
                <a:lnTo>
                  <a:pt x="13712676" y="7213380"/>
                </a:lnTo>
                <a:lnTo>
                  <a:pt x="0" y="7213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A3C4E9-2AC1-686F-EC13-5BDCEFC5928A}"/>
              </a:ext>
            </a:extLst>
          </p:cNvPr>
          <p:cNvSpPr txBox="1"/>
          <p:nvPr/>
        </p:nvSpPr>
        <p:spPr>
          <a:xfrm>
            <a:off x="2972856" y="2552700"/>
            <a:ext cx="11717548" cy="3591750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200" b="1" cap="all" dirty="0">
                <a:solidFill>
                  <a:srgbClr val="BE636B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CHƯƠNG 5. ỨNG DỤNG TIN HỌC</a:t>
            </a:r>
          </a:p>
          <a:p>
            <a:pPr algn="ctr">
              <a:lnSpc>
                <a:spcPct val="13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4800" b="1" u="sng" cap="all" dirty="0">
                <a:solidFill>
                  <a:srgbClr val="0000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BÀI 15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4800" b="1" cap="all" dirty="0">
                <a:solidFill>
                  <a:srgbClr val="0000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THỰC HÀNH CHÈN ẢNH VÀO VĂN BẢN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47494" y="808235"/>
            <a:ext cx="16593016" cy="8670533"/>
            <a:chOff x="0" y="0"/>
            <a:chExt cx="4370177" cy="22835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0177" cy="2283597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AFAF8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1189845">
            <a:off x="16352586" y="1287225"/>
            <a:ext cx="1966544" cy="2530953"/>
          </a:xfrm>
          <a:custGeom>
            <a:avLst/>
            <a:gdLst/>
            <a:ahLst/>
            <a:cxnLst/>
            <a:rect l="l" t="t" r="r" b="b"/>
            <a:pathLst>
              <a:path w="2343352" h="3124469">
                <a:moveTo>
                  <a:pt x="0" y="0"/>
                </a:moveTo>
                <a:lnTo>
                  <a:pt x="2343352" y="0"/>
                </a:lnTo>
                <a:lnTo>
                  <a:pt x="2343352" y="3124470"/>
                </a:lnTo>
                <a:lnTo>
                  <a:pt x="0" y="31244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89845">
            <a:off x="-655824" y="5705179"/>
            <a:ext cx="2105844" cy="2805104"/>
          </a:xfrm>
          <a:custGeom>
            <a:avLst/>
            <a:gdLst/>
            <a:ahLst/>
            <a:cxnLst/>
            <a:rect l="l" t="t" r="r" b="b"/>
            <a:pathLst>
              <a:path w="2343352" h="3124469">
                <a:moveTo>
                  <a:pt x="0" y="0"/>
                </a:moveTo>
                <a:lnTo>
                  <a:pt x="2343352" y="0"/>
                </a:lnTo>
                <a:lnTo>
                  <a:pt x="2343352" y="3124470"/>
                </a:lnTo>
                <a:lnTo>
                  <a:pt x="0" y="31244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75893" y="382136"/>
            <a:ext cx="1201206" cy="1312724"/>
          </a:xfrm>
          <a:custGeom>
            <a:avLst/>
            <a:gdLst/>
            <a:ahLst/>
            <a:cxnLst/>
            <a:rect l="l" t="t" r="r" b="b"/>
            <a:pathLst>
              <a:path w="1201206" h="1312723">
                <a:moveTo>
                  <a:pt x="0" y="0"/>
                </a:moveTo>
                <a:lnTo>
                  <a:pt x="1201205" y="0"/>
                </a:lnTo>
                <a:lnTo>
                  <a:pt x="1201205" y="1312723"/>
                </a:lnTo>
                <a:lnTo>
                  <a:pt x="0" y="1312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1696" r="-56400" b="-104288"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6393791" y="8166044"/>
            <a:ext cx="1201206" cy="1312724"/>
          </a:xfrm>
          <a:custGeom>
            <a:avLst/>
            <a:gdLst/>
            <a:ahLst/>
            <a:cxnLst/>
            <a:rect l="l" t="t" r="r" b="b"/>
            <a:pathLst>
              <a:path w="1201206" h="1312723">
                <a:moveTo>
                  <a:pt x="1201206" y="0"/>
                </a:moveTo>
                <a:lnTo>
                  <a:pt x="0" y="0"/>
                </a:lnTo>
                <a:lnTo>
                  <a:pt x="0" y="1312723"/>
                </a:lnTo>
                <a:lnTo>
                  <a:pt x="1201206" y="1312723"/>
                </a:lnTo>
                <a:lnTo>
                  <a:pt x="1201206" y="0"/>
                </a:lnTo>
                <a:close/>
              </a:path>
            </a:pathLst>
          </a:custGeom>
          <a:blipFill>
            <a:blip r:embed="rId3"/>
            <a:stretch>
              <a:fillRect l="-101696" r="-56400" b="-104288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962401" y="8587784"/>
            <a:ext cx="1979442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0" y="0"/>
                </a:lnTo>
                <a:lnTo>
                  <a:pt x="1979440" y="469241"/>
                </a:lnTo>
                <a:lnTo>
                  <a:pt x="0" y="4692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510581" y="1248073"/>
            <a:ext cx="1979442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0" y="0"/>
                </a:lnTo>
                <a:lnTo>
                  <a:pt x="1979440" y="469241"/>
                </a:lnTo>
                <a:lnTo>
                  <a:pt x="0" y="4692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8986E198-F6F2-1F1B-5D0C-71B5F7E01709}"/>
              </a:ext>
            </a:extLst>
          </p:cNvPr>
          <p:cNvSpPr/>
          <p:nvPr/>
        </p:nvSpPr>
        <p:spPr>
          <a:xfrm>
            <a:off x="7308038" y="289652"/>
            <a:ext cx="4152900" cy="838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0859DDCD-D1F4-0DB7-022F-536ECA6A12BA}"/>
              </a:ext>
            </a:extLst>
          </p:cNvPr>
          <p:cNvGrpSpPr/>
          <p:nvPr/>
        </p:nvGrpSpPr>
        <p:grpSpPr>
          <a:xfrm>
            <a:off x="381001" y="1859374"/>
            <a:ext cx="11003278" cy="7908716"/>
            <a:chOff x="6079892" y="2048847"/>
            <a:chExt cx="10721010" cy="7908716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4FA75549-AF7E-7C60-3B3F-533DCA528ABF}"/>
                </a:ext>
              </a:extLst>
            </p:cNvPr>
            <p:cNvSpPr/>
            <p:nvPr/>
          </p:nvSpPr>
          <p:spPr>
            <a:xfrm>
              <a:off x="6079892" y="2048847"/>
              <a:ext cx="10721010" cy="7908716"/>
            </a:xfrm>
            <a:custGeom>
              <a:avLst/>
              <a:gdLst/>
              <a:ahLst/>
              <a:cxnLst/>
              <a:rect l="l" t="t" r="r" b="b"/>
              <a:pathLst>
                <a:path w="5303716" h="4114800">
                  <a:moveTo>
                    <a:pt x="0" y="0"/>
                  </a:moveTo>
                  <a:lnTo>
                    <a:pt x="5303716" y="0"/>
                  </a:lnTo>
                  <a:lnTo>
                    <a:pt x="530371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2760FCC-953A-F6FC-6DA8-627AC65B562C}"/>
                </a:ext>
              </a:extLst>
            </p:cNvPr>
            <p:cNvSpPr txBox="1"/>
            <p:nvPr/>
          </p:nvSpPr>
          <p:spPr>
            <a:xfrm>
              <a:off x="6302628" y="2437375"/>
              <a:ext cx="9894390" cy="70095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400"/>
                </a:spcAft>
              </a:pPr>
              <a:r>
                <a:rPr lang="en-US" sz="3900" b="1" dirty="0">
                  <a:solidFill>
                    <a:srgbClr val="FFFF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</a:t>
              </a:r>
              <a:r>
                <a:rPr lang="en-US" sz="3900" b="1" dirty="0" err="1">
                  <a:solidFill>
                    <a:srgbClr val="FFFF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cùng</a:t>
              </a:r>
              <a:r>
                <a:rPr lang="en-US" sz="3900" b="1" dirty="0">
                  <a:solidFill>
                    <a:srgbClr val="FFFF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900" b="1" dirty="0" err="1">
                  <a:solidFill>
                    <a:srgbClr val="FFFF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900" b="1" dirty="0">
                  <a:solidFill>
                    <a:srgbClr val="FFFF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900" b="1" dirty="0" err="1">
                  <a:solidFill>
                    <a:srgbClr val="FFFF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3900" b="1" dirty="0">
                  <a:solidFill>
                    <a:srgbClr val="FFFF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900" b="1" dirty="0" err="1">
                  <a:solidFill>
                    <a:srgbClr val="FFFF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lang="en-US" sz="3900" b="1" dirty="0">
                  <a:solidFill>
                    <a:srgbClr val="FFFF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</a:t>
              </a:r>
              <a:endParaRPr lang="en-US" sz="3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93732" indent="-295273" algn="just">
                <a:lnSpc>
                  <a:spcPct val="120000"/>
                </a:lnSpc>
                <a:spcAft>
                  <a:spcPts val="400"/>
                </a:spcAft>
              </a:pPr>
              <a:r>
                <a:rPr lang="vi-VN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Kích hoạt phần mềm </a:t>
              </a:r>
              <a:r>
                <a:rPr lang="vi-VN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</a:t>
              </a:r>
              <a:r>
                <a:rPr lang="vi-VN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soạn thảo và trình bày bài </a:t>
              </a:r>
              <a:r>
                <a:rPr lang="vi-VN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36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dao</a:t>
              </a:r>
              <a:r>
                <a: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Hà </a:t>
              </a:r>
              <a:r>
                <a:rPr lang="en-US" sz="36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</a:t>
              </a:r>
              <a:r>
                <a:rPr lang="en-US" sz="3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vi-VN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</a:t>
              </a:r>
              <a:r>
                <a:rPr lang="vi-VN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hình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vi-VN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93732" indent="-295273" algn="just">
                <a:lnSpc>
                  <a:spcPct val="120000"/>
                </a:lnSpc>
                <a:spcAft>
                  <a:spcPts val="400"/>
                </a:spcAft>
              </a:pPr>
              <a:r>
                <a:rPr lang="vi-VN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Định dạng kiểu chữ, phông chữ, cỡ chữ, màu chữ theo ý thích của em một cách hợp lí.</a:t>
              </a:r>
              <a:endPara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93732" indent="-295273" algn="just">
                <a:lnSpc>
                  <a:spcPct val="120000"/>
                </a:lnSpc>
                <a:spcAft>
                  <a:spcPts val="400"/>
                </a:spcAft>
              </a:pPr>
              <a:r>
                <a:rPr lang="vi-VN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Lưu tệp với tên </a:t>
              </a:r>
              <a:r>
                <a:rPr lang="en-US" sz="36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CaDaoVeHaNoi</a:t>
              </a:r>
              <a:r>
                <a:rPr lang="vi-VN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vào thư mục của em.</a:t>
              </a:r>
              <a:endPara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93732" indent="-295273" algn="just">
                <a:lnSpc>
                  <a:spcPct val="120000"/>
                </a:lnSpc>
                <a:spcAft>
                  <a:spcPts val="400"/>
                </a:spcAft>
              </a:pPr>
              <a:r>
                <a:rPr lang="vi-VN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Thoát khỏi phần mềm </a:t>
              </a:r>
              <a:r>
                <a:rPr lang="vi-VN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</a:t>
              </a:r>
              <a:r>
                <a:rPr lang="vi-VN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39722" indent="58737" algn="just">
                <a:lnSpc>
                  <a:spcPct val="120000"/>
                </a:lnSpc>
                <a:spcAft>
                  <a:spcPts val="400"/>
                </a:spcAft>
              </a:pP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</a:rPr>
                <a:t>hình ảnh </a:t>
              </a:r>
              <a:r>
                <a:rPr lang="vi-VN" sz="3600" dirty="0">
                  <a:solidFill>
                    <a:srgbClr val="FFFF00"/>
                  </a:solidFill>
                </a:rPr>
                <a:t>Anh-CauTheHuc</a:t>
              </a:r>
              <a:r>
                <a:rPr lang="vi-VN" sz="3600" dirty="0">
                  <a:solidFill>
                    <a:schemeClr val="bg1"/>
                  </a:solidFill>
                </a:rPr>
                <a:t> được lưu trong thư mục: </a:t>
              </a:r>
              <a:r>
                <a:rPr lang="vi-VN" sz="3600" dirty="0">
                  <a:solidFill>
                    <a:srgbClr val="FFFF00"/>
                  </a:solidFill>
                </a:rPr>
                <a:t>D:\Lop 5A\Anh.</a:t>
              </a:r>
              <a:endPara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5F0F21-6A1A-085A-C0B3-A3D2073630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8286" y="2372186"/>
            <a:ext cx="6704164" cy="688611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07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">
            <a:extLst>
              <a:ext uri="{FF2B5EF4-FFF2-40B4-BE49-F238E27FC236}">
                <a16:creationId xmlns:a16="http://schemas.microsoft.com/office/drawing/2014/main" xmlns="" id="{B7E27DD0-EDF6-9F94-3F78-1F2341ABED6E}"/>
              </a:ext>
            </a:extLst>
          </p:cNvPr>
          <p:cNvGrpSpPr/>
          <p:nvPr/>
        </p:nvGrpSpPr>
        <p:grpSpPr>
          <a:xfrm>
            <a:off x="847494" y="808235"/>
            <a:ext cx="16593016" cy="8670533"/>
            <a:chOff x="0" y="0"/>
            <a:chExt cx="4370177" cy="2283597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xmlns="" id="{2EB3FE04-D8C1-D4A7-C79F-B2154E8BAF2B}"/>
                </a:ext>
              </a:extLst>
            </p:cNvPr>
            <p:cNvSpPr/>
            <p:nvPr/>
          </p:nvSpPr>
          <p:spPr>
            <a:xfrm>
              <a:off x="0" y="0"/>
              <a:ext cx="4370177" cy="2283597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AFAF8">
                <a:alpha val="80000"/>
              </a:srgbClr>
            </a:solidFill>
          </p:spPr>
        </p:sp>
        <p:sp>
          <p:nvSpPr>
            <p:cNvPr id="16" name="TextBox 5">
              <a:extLst>
                <a:ext uri="{FF2B5EF4-FFF2-40B4-BE49-F238E27FC236}">
                  <a16:creationId xmlns:a16="http://schemas.microsoft.com/office/drawing/2014/main" xmlns="" id="{C152D393-61E7-F624-2314-D18A10376AC0}"/>
                </a:ext>
              </a:extLst>
            </p:cNvPr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C016543-508F-B6FD-0B1D-D7FEBC692D4C}"/>
              </a:ext>
            </a:extLst>
          </p:cNvPr>
          <p:cNvSpPr/>
          <p:nvPr/>
        </p:nvSpPr>
        <p:spPr>
          <a:xfrm>
            <a:off x="6282918" y="389135"/>
            <a:ext cx="5722164" cy="838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A7B96A0-594E-002D-AB64-72683D4C2220}"/>
              </a:ext>
            </a:extLst>
          </p:cNvPr>
          <p:cNvGrpSpPr/>
          <p:nvPr/>
        </p:nvGrpSpPr>
        <p:grpSpPr>
          <a:xfrm>
            <a:off x="962057" y="1551674"/>
            <a:ext cx="15801946" cy="7554227"/>
            <a:chOff x="962055" y="1551674"/>
            <a:chExt cx="15801945" cy="755422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37B625A1-73A3-8D1E-2511-D19310096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055" y="1607865"/>
              <a:ext cx="11102263" cy="728345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C28ED0DA-4D63-C311-5D9A-A66610F8B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65591" y="1551674"/>
              <a:ext cx="6298409" cy="755422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47494" y="518912"/>
            <a:ext cx="16593016" cy="9164844"/>
            <a:chOff x="0" y="-76200"/>
            <a:chExt cx="4370177" cy="2413786"/>
          </a:xfrm>
        </p:grpSpPr>
        <p:sp>
          <p:nvSpPr>
            <p:cNvPr id="4" name="Freeform 4"/>
            <p:cNvSpPr/>
            <p:nvPr/>
          </p:nvSpPr>
          <p:spPr>
            <a:xfrm>
              <a:off x="0" y="-22211"/>
              <a:ext cx="4370177" cy="2359797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AFAF8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EECD6123-97D3-5CF7-7D11-13CB029B5BD2}"/>
              </a:ext>
            </a:extLst>
          </p:cNvPr>
          <p:cNvSpPr/>
          <p:nvPr/>
        </p:nvSpPr>
        <p:spPr>
          <a:xfrm>
            <a:off x="6282918" y="266700"/>
            <a:ext cx="5722164" cy="838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7FB2652-0258-6188-8774-351D7FAA0D47}"/>
              </a:ext>
            </a:extLst>
          </p:cNvPr>
          <p:cNvGrpSpPr/>
          <p:nvPr/>
        </p:nvGrpSpPr>
        <p:grpSpPr>
          <a:xfrm>
            <a:off x="1298677" y="1430556"/>
            <a:ext cx="15160526" cy="8284944"/>
            <a:chOff x="1155548" y="1430556"/>
            <a:chExt cx="15160525" cy="828494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D35B3B1-09A0-511C-EE40-B172E730F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2522"/>
            <a:stretch/>
          </p:blipFill>
          <p:spPr>
            <a:xfrm>
              <a:off x="1155548" y="1714500"/>
              <a:ext cx="10503052" cy="710228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C03CADDD-04B0-6AAE-87A9-C28DF3699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96273" y="1430556"/>
              <a:ext cx="6019800" cy="8284944"/>
            </a:xfrm>
            <a:prstGeom prst="rect">
              <a:avLst/>
            </a:prstGeom>
          </p:spPr>
        </p:pic>
      </p:grpSp>
      <p:sp>
        <p:nvSpPr>
          <p:cNvPr id="11" name="Freeform 11"/>
          <p:cNvSpPr/>
          <p:nvPr/>
        </p:nvSpPr>
        <p:spPr>
          <a:xfrm>
            <a:off x="15879709" y="1211416"/>
            <a:ext cx="1979442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1" y="0"/>
                </a:lnTo>
                <a:lnTo>
                  <a:pt x="1979441" y="469240"/>
                </a:lnTo>
                <a:lnTo>
                  <a:pt x="0" y="469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19191" y="8646205"/>
            <a:ext cx="1979442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0" y="0"/>
                </a:lnTo>
                <a:lnTo>
                  <a:pt x="1979440" y="469240"/>
                </a:lnTo>
                <a:lnTo>
                  <a:pt x="0" y="469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47494" y="808235"/>
            <a:ext cx="16593016" cy="8670533"/>
            <a:chOff x="0" y="0"/>
            <a:chExt cx="4370177" cy="22835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0177" cy="2283597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879709" y="1211416"/>
            <a:ext cx="1979442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1" y="0"/>
                </a:lnTo>
                <a:lnTo>
                  <a:pt x="1979441" y="469240"/>
                </a:lnTo>
                <a:lnTo>
                  <a:pt x="0" y="469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19191" y="8348386"/>
            <a:ext cx="1979442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0" y="0"/>
                </a:lnTo>
                <a:lnTo>
                  <a:pt x="1979440" y="469241"/>
                </a:lnTo>
                <a:lnTo>
                  <a:pt x="0" y="469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E26243F-B86C-F190-1FCE-76E946F57153}"/>
              </a:ext>
            </a:extLst>
          </p:cNvPr>
          <p:cNvSpPr/>
          <p:nvPr/>
        </p:nvSpPr>
        <p:spPr>
          <a:xfrm>
            <a:off x="6282918" y="266700"/>
            <a:ext cx="5722164" cy="838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C22E03E-5963-1B3A-E551-3EFBBB1E0D81}"/>
              </a:ext>
            </a:extLst>
          </p:cNvPr>
          <p:cNvGrpSpPr/>
          <p:nvPr/>
        </p:nvGrpSpPr>
        <p:grpSpPr>
          <a:xfrm>
            <a:off x="1270652" y="1943101"/>
            <a:ext cx="15645748" cy="7117661"/>
            <a:chOff x="1143000" y="2033738"/>
            <a:chExt cx="15645748" cy="711766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399AD533-A440-69F6-F400-74EF44409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2475" t="7084" r="2975" b="8305"/>
            <a:stretch/>
          </p:blipFill>
          <p:spPr>
            <a:xfrm>
              <a:off x="1143000" y="2033738"/>
              <a:ext cx="10785882" cy="388146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4A75092B-1AF8-85AD-F6AF-A1C2C6316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97752" y="2033738"/>
              <a:ext cx="5990996" cy="71176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47494" y="808235"/>
            <a:ext cx="16593016" cy="8670533"/>
            <a:chOff x="0" y="0"/>
            <a:chExt cx="4370177" cy="22835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0177" cy="2283597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AFAF8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879709" y="1211416"/>
            <a:ext cx="1979442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1" y="0"/>
                </a:lnTo>
                <a:lnTo>
                  <a:pt x="1979441" y="469240"/>
                </a:lnTo>
                <a:lnTo>
                  <a:pt x="0" y="469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152399" y="8191502"/>
            <a:ext cx="1979442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0" y="0"/>
                </a:lnTo>
                <a:lnTo>
                  <a:pt x="1979440" y="469241"/>
                </a:lnTo>
                <a:lnTo>
                  <a:pt x="0" y="469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CD4E54B-8EED-FCB0-B61B-34C80776CC83}"/>
              </a:ext>
            </a:extLst>
          </p:cNvPr>
          <p:cNvSpPr/>
          <p:nvPr/>
        </p:nvSpPr>
        <p:spPr>
          <a:xfrm>
            <a:off x="7308038" y="289652"/>
            <a:ext cx="4152900" cy="838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EF89553-33BB-94E4-7D67-E1714CFC3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42" y="1211895"/>
            <a:ext cx="8562804" cy="8940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Freeform 5">
            <a:extLst>
              <a:ext uri="{FF2B5EF4-FFF2-40B4-BE49-F238E27FC236}">
                <a16:creationId xmlns:a16="http://schemas.microsoft.com/office/drawing/2014/main" xmlns="" id="{3EE85C2C-8059-C13F-CF91-0B624586939C}"/>
              </a:ext>
            </a:extLst>
          </p:cNvPr>
          <p:cNvSpPr/>
          <p:nvPr/>
        </p:nvSpPr>
        <p:spPr>
          <a:xfrm>
            <a:off x="9236545" y="2171700"/>
            <a:ext cx="8670458" cy="6538035"/>
          </a:xfrm>
          <a:custGeom>
            <a:avLst/>
            <a:gdLst/>
            <a:ahLst/>
            <a:cxnLst/>
            <a:rect l="l" t="t" r="r" b="b"/>
            <a:pathLst>
              <a:path w="7192658" h="4114800">
                <a:moveTo>
                  <a:pt x="0" y="0"/>
                </a:moveTo>
                <a:lnTo>
                  <a:pt x="7192658" y="0"/>
                </a:lnTo>
                <a:lnTo>
                  <a:pt x="71926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A4157F9-A304-EB72-E9D2-17E9E8B728DC}"/>
              </a:ext>
            </a:extLst>
          </p:cNvPr>
          <p:cNvSpPr txBox="1"/>
          <p:nvPr/>
        </p:nvSpPr>
        <p:spPr>
          <a:xfrm>
            <a:off x="9618005" y="3238502"/>
            <a:ext cx="7755598" cy="520142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398459" indent="-280985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3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 thảo và trình bày bài </a:t>
            </a:r>
            <a:r>
              <a:rPr lang="vi-VN" sz="3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3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r>
              <a:rPr lang="vi-VN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hình </a:t>
            </a:r>
            <a:r>
              <a:rPr lang="en-US" sz="3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vi-VN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8459" indent="-280985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dạng kiểu chữ, phông chữ, cỡ chữ, màu chữ theo ý thích của em một cách hợp lí.</a:t>
            </a:r>
            <a:endParaRPr lang="en-US" sz="3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8459" indent="-280985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tệp với tên </a:t>
            </a:r>
            <a:r>
              <a:rPr lang="en-US" sz="3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Cadaovesen</a:t>
            </a:r>
            <a:r>
              <a:rPr lang="vi-VN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vào thư mục của em.</a:t>
            </a:r>
            <a:endParaRPr lang="en-US" sz="3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4" algn="ctr">
              <a:lnSpc>
                <a:spcPct val="110000"/>
              </a:lnSpc>
              <a:spcAft>
                <a:spcPts val="300"/>
              </a:spcAft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47494" y="808235"/>
            <a:ext cx="16593016" cy="8670533"/>
            <a:chOff x="0" y="0"/>
            <a:chExt cx="4370177" cy="22835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0177" cy="2283597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AFAF8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938196" y="948847"/>
            <a:ext cx="10246300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7"/>
              </a:lnSpc>
            </a:pPr>
            <a:r>
              <a:rPr lang="en-US" sz="6100" b="1" dirty="0">
                <a:solidFill>
                  <a:srgbClr val="BE6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120878" y="1675958"/>
            <a:ext cx="14242724" cy="7277543"/>
            <a:chOff x="0" y="-76200"/>
            <a:chExt cx="3653261" cy="1369100"/>
          </a:xfrm>
        </p:grpSpPr>
        <p:sp>
          <p:nvSpPr>
            <p:cNvPr id="8" name="Freeform 8"/>
            <p:cNvSpPr/>
            <p:nvPr/>
          </p:nvSpPr>
          <p:spPr>
            <a:xfrm>
              <a:off x="0" y="98512"/>
              <a:ext cx="3653261" cy="1173546"/>
            </a:xfrm>
            <a:custGeom>
              <a:avLst/>
              <a:gdLst/>
              <a:ahLst/>
              <a:cxnLst/>
              <a:rect l="l" t="t" r="r" b="b"/>
              <a:pathLst>
                <a:path w="3619146" h="1292900">
                  <a:moveTo>
                    <a:pt x="28733" y="0"/>
                  </a:moveTo>
                  <a:lnTo>
                    <a:pt x="3590412" y="0"/>
                  </a:lnTo>
                  <a:cubicBezTo>
                    <a:pt x="3598033" y="0"/>
                    <a:pt x="3605342" y="3027"/>
                    <a:pt x="3610730" y="8416"/>
                  </a:cubicBezTo>
                  <a:cubicBezTo>
                    <a:pt x="3616118" y="13804"/>
                    <a:pt x="3619146" y="21113"/>
                    <a:pt x="3619146" y="28733"/>
                  </a:cubicBezTo>
                  <a:lnTo>
                    <a:pt x="3619146" y="1264167"/>
                  </a:lnTo>
                  <a:cubicBezTo>
                    <a:pt x="3619146" y="1271787"/>
                    <a:pt x="3616118" y="1279095"/>
                    <a:pt x="3610730" y="1284484"/>
                  </a:cubicBezTo>
                  <a:cubicBezTo>
                    <a:pt x="3605342" y="1289873"/>
                    <a:pt x="3598033" y="1292900"/>
                    <a:pt x="3590412" y="1292900"/>
                  </a:cubicBezTo>
                  <a:lnTo>
                    <a:pt x="28733" y="1292900"/>
                  </a:lnTo>
                  <a:cubicBezTo>
                    <a:pt x="21113" y="1292900"/>
                    <a:pt x="13804" y="1289873"/>
                    <a:pt x="8416" y="1284484"/>
                  </a:cubicBezTo>
                  <a:cubicBezTo>
                    <a:pt x="3027" y="1279095"/>
                    <a:pt x="0" y="1271787"/>
                    <a:pt x="0" y="1264167"/>
                  </a:cubicBezTo>
                  <a:lnTo>
                    <a:pt x="0" y="28733"/>
                  </a:lnTo>
                  <a:cubicBezTo>
                    <a:pt x="0" y="21113"/>
                    <a:pt x="3027" y="13804"/>
                    <a:pt x="8416" y="8416"/>
                  </a:cubicBezTo>
                  <a:cubicBezTo>
                    <a:pt x="13804" y="3027"/>
                    <a:pt x="21113" y="0"/>
                    <a:pt x="28733" y="0"/>
                  </a:cubicBezTo>
                  <a:close/>
                </a:path>
              </a:pathLst>
            </a:custGeom>
            <a:solidFill>
              <a:srgbClr val="FDD0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3619146" cy="1369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38400" y="2232368"/>
            <a:ext cx="13563600" cy="6348849"/>
            <a:chOff x="0" y="-76200"/>
            <a:chExt cx="3447428" cy="1220031"/>
          </a:xfrm>
        </p:grpSpPr>
        <p:sp>
          <p:nvSpPr>
            <p:cNvPr id="11" name="Freeform 11"/>
            <p:cNvSpPr/>
            <p:nvPr/>
          </p:nvSpPr>
          <p:spPr>
            <a:xfrm>
              <a:off x="0" y="73215"/>
              <a:ext cx="3447428" cy="1041330"/>
            </a:xfrm>
            <a:custGeom>
              <a:avLst/>
              <a:gdLst/>
              <a:ahLst/>
              <a:cxnLst/>
              <a:rect l="l" t="t" r="r" b="b"/>
              <a:pathLst>
                <a:path w="3447428" h="1143831">
                  <a:moveTo>
                    <a:pt x="30165" y="0"/>
                  </a:moveTo>
                  <a:lnTo>
                    <a:pt x="3417264" y="0"/>
                  </a:lnTo>
                  <a:cubicBezTo>
                    <a:pt x="3433923" y="0"/>
                    <a:pt x="3447428" y="13505"/>
                    <a:pt x="3447428" y="30165"/>
                  </a:cubicBezTo>
                  <a:lnTo>
                    <a:pt x="3447428" y="1113666"/>
                  </a:lnTo>
                  <a:cubicBezTo>
                    <a:pt x="3447428" y="1121666"/>
                    <a:pt x="3444250" y="1129339"/>
                    <a:pt x="3438593" y="1134996"/>
                  </a:cubicBezTo>
                  <a:cubicBezTo>
                    <a:pt x="3432936" y="1140653"/>
                    <a:pt x="3425264" y="1143831"/>
                    <a:pt x="3417264" y="1143831"/>
                  </a:cubicBezTo>
                  <a:lnTo>
                    <a:pt x="30165" y="1143831"/>
                  </a:lnTo>
                  <a:cubicBezTo>
                    <a:pt x="22164" y="1143831"/>
                    <a:pt x="14492" y="1140653"/>
                    <a:pt x="8835" y="1134996"/>
                  </a:cubicBezTo>
                  <a:cubicBezTo>
                    <a:pt x="3178" y="1129339"/>
                    <a:pt x="0" y="1121666"/>
                    <a:pt x="0" y="1113666"/>
                  </a:cubicBezTo>
                  <a:lnTo>
                    <a:pt x="0" y="30165"/>
                  </a:lnTo>
                  <a:cubicBezTo>
                    <a:pt x="0" y="22164"/>
                    <a:pt x="3178" y="14492"/>
                    <a:pt x="8835" y="8835"/>
                  </a:cubicBezTo>
                  <a:cubicBezTo>
                    <a:pt x="14492" y="3178"/>
                    <a:pt x="22164" y="0"/>
                    <a:pt x="30165" y="0"/>
                  </a:cubicBezTo>
                  <a:close/>
                </a:path>
              </a:pathLst>
            </a:custGeom>
            <a:solidFill>
              <a:srgbClr val="FAFAF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3447428" cy="12200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315544" y="2320105"/>
            <a:ext cx="2406968" cy="1212479"/>
          </a:xfrm>
          <a:custGeom>
            <a:avLst/>
            <a:gdLst/>
            <a:ahLst/>
            <a:cxnLst/>
            <a:rect l="l" t="t" r="r" b="b"/>
            <a:pathLst>
              <a:path w="2406968" h="1212478">
                <a:moveTo>
                  <a:pt x="0" y="0"/>
                </a:moveTo>
                <a:lnTo>
                  <a:pt x="2406968" y="0"/>
                </a:lnTo>
                <a:lnTo>
                  <a:pt x="2406968" y="1212477"/>
                </a:lnTo>
                <a:lnTo>
                  <a:pt x="0" y="1212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1017"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5853509" y="8690312"/>
            <a:ext cx="2115178" cy="1065492"/>
          </a:xfrm>
          <a:custGeom>
            <a:avLst/>
            <a:gdLst/>
            <a:ahLst/>
            <a:cxnLst/>
            <a:rect l="l" t="t" r="r" b="b"/>
            <a:pathLst>
              <a:path w="2115177" h="1065492">
                <a:moveTo>
                  <a:pt x="2115178" y="0"/>
                </a:moveTo>
                <a:lnTo>
                  <a:pt x="0" y="0"/>
                </a:lnTo>
                <a:lnTo>
                  <a:pt x="0" y="1065492"/>
                </a:lnTo>
                <a:lnTo>
                  <a:pt x="2115178" y="1065492"/>
                </a:lnTo>
                <a:lnTo>
                  <a:pt x="2115178" y="0"/>
                </a:lnTo>
                <a:close/>
              </a:path>
            </a:pathLst>
          </a:custGeom>
          <a:blipFill>
            <a:blip r:embed="rId2"/>
            <a:stretch>
              <a:fillRect r="-21017"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519B52-0D11-2641-0A98-80F91E76550B}"/>
              </a:ext>
            </a:extLst>
          </p:cNvPr>
          <p:cNvSpPr txBox="1"/>
          <p:nvPr/>
        </p:nvSpPr>
        <p:spPr>
          <a:xfrm>
            <a:off x="2120694" y="3467144"/>
            <a:ext cx="13881308" cy="4747451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marL="1079491" indent="-571495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1204903" algn="l"/>
              </a:tabLst>
            </a:pPr>
            <a:r>
              <a:rPr lang="vi-VN" sz="4500" dirty="0"/>
              <a:t>Khi soạn thảo văn bản có hình ảnh, nên:</a:t>
            </a:r>
            <a:endParaRPr lang="en-US" sz="4500" dirty="0"/>
          </a:p>
          <a:p>
            <a:pPr marL="507996" algn="just">
              <a:lnSpc>
                <a:spcPct val="130000"/>
              </a:lnSpc>
              <a:spcAft>
                <a:spcPts val="600"/>
              </a:spcAft>
              <a:tabLst>
                <a:tab pos="1204903" algn="l"/>
              </a:tabLst>
            </a:pPr>
            <a:r>
              <a:rPr lang="vi-VN" sz="4500" dirty="0"/>
              <a:t>– Soạn thảo nội dung trước, chèn hình ảnh sau.</a:t>
            </a:r>
            <a:endParaRPr lang="en-US" sz="4500" dirty="0"/>
          </a:p>
          <a:p>
            <a:pPr marL="507996" algn="just">
              <a:lnSpc>
                <a:spcPct val="130000"/>
              </a:lnSpc>
              <a:spcAft>
                <a:spcPts val="600"/>
              </a:spcAft>
              <a:tabLst>
                <a:tab pos="1204903" algn="l"/>
              </a:tabLst>
            </a:pPr>
            <a:r>
              <a:rPr lang="vi-VN" sz="4500" dirty="0"/>
              <a:t>– Khi chèn hình ảnh cần chọn </a:t>
            </a:r>
            <a:r>
              <a:rPr lang="vi-VN" sz="4500" b="1" dirty="0"/>
              <a:t>Position, Wrap Text, Picture Styles</a:t>
            </a:r>
            <a:r>
              <a:rPr lang="vi-VN" sz="4500" dirty="0"/>
              <a:t> phù hợp với vị trí, </a:t>
            </a:r>
            <a:r>
              <a:rPr lang="en-US" sz="4500" dirty="0" err="1"/>
              <a:t>văn</a:t>
            </a:r>
            <a:r>
              <a:rPr lang="en-US" sz="4500" dirty="0"/>
              <a:t> </a:t>
            </a:r>
            <a:r>
              <a:rPr lang="en-US" sz="4500" dirty="0" err="1"/>
              <a:t>bản</a:t>
            </a:r>
            <a:r>
              <a:rPr lang="en-US" sz="4500" dirty="0"/>
              <a:t> bao </a:t>
            </a:r>
            <a:r>
              <a:rPr lang="en-US" sz="4500" dirty="0" err="1"/>
              <a:t>quanh</a:t>
            </a:r>
            <a:r>
              <a:rPr lang="en-US" sz="4500" dirty="0"/>
              <a:t>, </a:t>
            </a:r>
            <a:r>
              <a:rPr lang="vi-VN" sz="4500" dirty="0"/>
              <a:t>kiểu hình ảnh trong văn bản.</a:t>
            </a:r>
            <a:endParaRPr lang="en-US" sz="4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281</Words>
  <Application>Microsoft Office PowerPoint</Application>
  <PresentationFormat>Custom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Arial Bold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Agenda Presentation in Colorful Illustrative Style</dc:title>
  <dc:creator>Admin</dc:creator>
  <cp:lastModifiedBy>MinhThangPC.VN</cp:lastModifiedBy>
  <cp:revision>34</cp:revision>
  <dcterms:created xsi:type="dcterms:W3CDTF">2006-08-16T00:00:00Z</dcterms:created>
  <dcterms:modified xsi:type="dcterms:W3CDTF">2025-01-13T03:35:14Z</dcterms:modified>
  <dc:identifier>DAGEvgh5pV8</dc:identifier>
</cp:coreProperties>
</file>