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4" r:id="rId3"/>
    <p:sldMasterId id="2147483696" r:id="rId4"/>
    <p:sldMasterId id="2147483708" r:id="rId5"/>
    <p:sldMasterId id="2147483720" r:id="rId6"/>
  </p:sldMasterIdLst>
  <p:sldIdLst>
    <p:sldId id="257" r:id="rId7"/>
    <p:sldId id="280" r:id="rId8"/>
    <p:sldId id="268" r:id="rId9"/>
    <p:sldId id="271" r:id="rId10"/>
    <p:sldId id="281" r:id="rId11"/>
    <p:sldId id="282" r:id="rId12"/>
    <p:sldId id="283" r:id="rId13"/>
    <p:sldId id="284" r:id="rId14"/>
    <p:sldId id="278" r:id="rId15"/>
    <p:sldId id="285" r:id="rId16"/>
    <p:sldId id="286" r:id="rId17"/>
    <p:sldId id="288" r:id="rId18"/>
    <p:sldId id="291" r:id="rId19"/>
    <p:sldId id="292" r:id="rId20"/>
    <p:sldId id="293" r:id="rId21"/>
    <p:sldId id="294" r:id="rId22"/>
    <p:sldId id="295" r:id="rId23"/>
    <p:sldId id="289" r:id="rId24"/>
    <p:sldId id="279" r:id="rId25"/>
    <p:sldId id="259" r:id="rId26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38" autoAdjust="0"/>
    <p:restoredTop sz="90941" autoAdjust="0"/>
  </p:normalViewPr>
  <p:slideViewPr>
    <p:cSldViewPr>
      <p:cViewPr>
        <p:scale>
          <a:sx n="58" d="100"/>
          <a:sy n="58" d="100"/>
        </p:scale>
        <p:origin x="-444" y="-23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569F1-B7E5-4625-8C52-B3A18EF2ABF9}" type="datetimeFigureOut">
              <a:rPr lang="vi-VN" smtClean="0"/>
              <a:t>21/05/2024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DD001-55A8-4D5C-90E2-572039DD25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056548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569F1-B7E5-4625-8C52-B3A18EF2ABF9}" type="datetimeFigureOut">
              <a:rPr lang="vi-VN" smtClean="0"/>
              <a:t>21/05/2024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DD001-55A8-4D5C-90E2-572039DD25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046746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569F1-B7E5-4625-8C52-B3A18EF2ABF9}" type="datetimeFigureOut">
              <a:rPr lang="vi-VN" smtClean="0"/>
              <a:t>21/05/2024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DD001-55A8-4D5C-90E2-572039DD25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322104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569F1-B7E5-4625-8C52-B3A18EF2ABF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21/05/2024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DD001-55A8-4D5C-90E2-572039DD251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5107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569F1-B7E5-4625-8C52-B3A18EF2ABF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21/05/2024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DD001-55A8-4D5C-90E2-572039DD251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55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569F1-B7E5-4625-8C52-B3A18EF2ABF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21/05/2024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DD001-55A8-4D5C-90E2-572039DD251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0126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569F1-B7E5-4625-8C52-B3A18EF2ABF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21/05/2024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DD001-55A8-4D5C-90E2-572039DD251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30246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569F1-B7E5-4625-8C52-B3A18EF2ABF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21/05/2024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DD001-55A8-4D5C-90E2-572039DD251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0718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569F1-B7E5-4625-8C52-B3A18EF2ABF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21/05/2024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DD001-55A8-4D5C-90E2-572039DD251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87727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569F1-B7E5-4625-8C52-B3A18EF2ABF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21/05/2024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DD001-55A8-4D5C-90E2-572039DD251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275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569F1-B7E5-4625-8C52-B3A18EF2ABF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21/05/2024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DD001-55A8-4D5C-90E2-572039DD251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5062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569F1-B7E5-4625-8C52-B3A18EF2ABF9}" type="datetimeFigureOut">
              <a:rPr lang="vi-VN" smtClean="0"/>
              <a:t>21/05/2024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DD001-55A8-4D5C-90E2-572039DD25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452377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569F1-B7E5-4625-8C52-B3A18EF2ABF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21/05/2024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DD001-55A8-4D5C-90E2-572039DD251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7038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569F1-B7E5-4625-8C52-B3A18EF2ABF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21/05/2024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DD001-55A8-4D5C-90E2-572039DD251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6424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569F1-B7E5-4625-8C52-B3A18EF2ABF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21/05/2024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DD001-55A8-4D5C-90E2-572039DD251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64450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569F1-B7E5-4625-8C52-B3A18EF2ABF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21/05/2024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DD001-55A8-4D5C-90E2-572039DD251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5107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569F1-B7E5-4625-8C52-B3A18EF2ABF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21/05/2024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DD001-55A8-4D5C-90E2-572039DD251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55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569F1-B7E5-4625-8C52-B3A18EF2ABF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21/05/2024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DD001-55A8-4D5C-90E2-572039DD251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0126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569F1-B7E5-4625-8C52-B3A18EF2ABF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21/05/2024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DD001-55A8-4D5C-90E2-572039DD251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30246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569F1-B7E5-4625-8C52-B3A18EF2ABF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21/05/2024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DD001-55A8-4D5C-90E2-572039DD251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0718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569F1-B7E5-4625-8C52-B3A18EF2ABF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21/05/2024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DD001-55A8-4D5C-90E2-572039DD251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87727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569F1-B7E5-4625-8C52-B3A18EF2ABF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21/05/2024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DD001-55A8-4D5C-90E2-572039DD251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275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569F1-B7E5-4625-8C52-B3A18EF2ABF9}" type="datetimeFigureOut">
              <a:rPr lang="vi-VN" smtClean="0"/>
              <a:t>21/05/2024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DD001-55A8-4D5C-90E2-572039DD25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005643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569F1-B7E5-4625-8C52-B3A18EF2ABF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21/05/2024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DD001-55A8-4D5C-90E2-572039DD251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50624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569F1-B7E5-4625-8C52-B3A18EF2ABF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21/05/2024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DD001-55A8-4D5C-90E2-572039DD251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7038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569F1-B7E5-4625-8C52-B3A18EF2ABF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21/05/2024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DD001-55A8-4D5C-90E2-572039DD251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64248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569F1-B7E5-4625-8C52-B3A18EF2ABF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21/05/2024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DD001-55A8-4D5C-90E2-572039DD251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644509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569F1-B7E5-4625-8C52-B3A18EF2ABF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21/05/2024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DD001-55A8-4D5C-90E2-572039DD251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057736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569F1-B7E5-4625-8C52-B3A18EF2ABF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21/05/2024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DD001-55A8-4D5C-90E2-572039DD251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69678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569F1-B7E5-4625-8C52-B3A18EF2ABF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21/05/2024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DD001-55A8-4D5C-90E2-572039DD251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22999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569F1-B7E5-4625-8C52-B3A18EF2ABF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21/05/2024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DD001-55A8-4D5C-90E2-572039DD251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071260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569F1-B7E5-4625-8C52-B3A18EF2ABF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21/05/2024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DD001-55A8-4D5C-90E2-572039DD251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213734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569F1-B7E5-4625-8C52-B3A18EF2ABF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21/05/2024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DD001-55A8-4D5C-90E2-572039DD251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5060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569F1-B7E5-4625-8C52-B3A18EF2ABF9}" type="datetimeFigureOut">
              <a:rPr lang="vi-VN" smtClean="0"/>
              <a:t>21/05/2024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DD001-55A8-4D5C-90E2-572039DD25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0975602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569F1-B7E5-4625-8C52-B3A18EF2ABF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21/05/2024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DD001-55A8-4D5C-90E2-572039DD251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16803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569F1-B7E5-4625-8C52-B3A18EF2ABF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21/05/2024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DD001-55A8-4D5C-90E2-572039DD251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27966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569F1-B7E5-4625-8C52-B3A18EF2ABF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21/05/2024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DD001-55A8-4D5C-90E2-572039DD251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66874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569F1-B7E5-4625-8C52-B3A18EF2ABF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21/05/2024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DD001-55A8-4D5C-90E2-572039DD251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602874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569F1-B7E5-4625-8C52-B3A18EF2ABF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21/05/2024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DD001-55A8-4D5C-90E2-572039DD251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6312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569F1-B7E5-4625-8C52-B3A18EF2ABF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21/05/2024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DD001-55A8-4D5C-90E2-572039DD251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9690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569F1-B7E5-4625-8C52-B3A18EF2ABF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21/05/2024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DD001-55A8-4D5C-90E2-572039DD251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25386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569F1-B7E5-4625-8C52-B3A18EF2ABF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21/05/2024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DD001-55A8-4D5C-90E2-572039DD251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74883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569F1-B7E5-4625-8C52-B3A18EF2ABF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21/05/2024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DD001-55A8-4D5C-90E2-572039DD251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1140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569F1-B7E5-4625-8C52-B3A18EF2ABF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21/05/2024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DD001-55A8-4D5C-90E2-572039DD251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11506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569F1-B7E5-4625-8C52-B3A18EF2ABF9}" type="datetimeFigureOut">
              <a:rPr lang="vi-VN" smtClean="0"/>
              <a:t>21/05/2024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DD001-55A8-4D5C-90E2-572039DD25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6127054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569F1-B7E5-4625-8C52-B3A18EF2ABF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21/05/2024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DD001-55A8-4D5C-90E2-572039DD251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182127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569F1-B7E5-4625-8C52-B3A18EF2ABF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21/05/2024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DD001-55A8-4D5C-90E2-572039DD251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537753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569F1-B7E5-4625-8C52-B3A18EF2ABF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21/05/2024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DD001-55A8-4D5C-90E2-572039DD251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79083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569F1-B7E5-4625-8C52-B3A18EF2ABF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21/05/2024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DD001-55A8-4D5C-90E2-572039DD251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02053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569F1-B7E5-4625-8C52-B3A18EF2ABF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21/05/2024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DD001-55A8-4D5C-90E2-572039DD251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88424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569F1-B7E5-4625-8C52-B3A18EF2ABF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21/05/2024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DD001-55A8-4D5C-90E2-572039DD251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58275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569F1-B7E5-4625-8C52-B3A18EF2ABF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21/05/2024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DD001-55A8-4D5C-90E2-572039DD251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9690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569F1-B7E5-4625-8C52-B3A18EF2ABF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21/05/2024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DD001-55A8-4D5C-90E2-572039DD251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25386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569F1-B7E5-4625-8C52-B3A18EF2ABF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21/05/2024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DD001-55A8-4D5C-90E2-572039DD251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74883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569F1-B7E5-4625-8C52-B3A18EF2ABF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21/05/2024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DD001-55A8-4D5C-90E2-572039DD251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114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569F1-B7E5-4625-8C52-B3A18EF2ABF9}" type="datetimeFigureOut">
              <a:rPr lang="vi-VN" smtClean="0"/>
              <a:t>21/05/2024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DD001-55A8-4D5C-90E2-572039DD25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929746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569F1-B7E5-4625-8C52-B3A18EF2ABF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21/05/2024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DD001-55A8-4D5C-90E2-572039DD251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115062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569F1-B7E5-4625-8C52-B3A18EF2ABF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21/05/2024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DD001-55A8-4D5C-90E2-572039DD251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182127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569F1-B7E5-4625-8C52-B3A18EF2ABF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21/05/2024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DD001-55A8-4D5C-90E2-572039DD251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537753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569F1-B7E5-4625-8C52-B3A18EF2ABF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21/05/2024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DD001-55A8-4D5C-90E2-572039DD251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79083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569F1-B7E5-4625-8C52-B3A18EF2ABF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21/05/2024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DD001-55A8-4D5C-90E2-572039DD251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02053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569F1-B7E5-4625-8C52-B3A18EF2ABF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21/05/2024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DD001-55A8-4D5C-90E2-572039DD251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88424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569F1-B7E5-4625-8C52-B3A18EF2ABF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21/05/2024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DD001-55A8-4D5C-90E2-572039DD251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5827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569F1-B7E5-4625-8C52-B3A18EF2ABF9}" type="datetimeFigureOut">
              <a:rPr lang="vi-VN" smtClean="0"/>
              <a:t>21/05/2024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DD001-55A8-4D5C-90E2-572039DD25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495265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569F1-B7E5-4625-8C52-B3A18EF2ABF9}" type="datetimeFigureOut">
              <a:rPr lang="vi-VN" smtClean="0"/>
              <a:t>21/05/2024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DD001-55A8-4D5C-90E2-572039DD25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311198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569F1-B7E5-4625-8C52-B3A18EF2ABF9}" type="datetimeFigureOut">
              <a:rPr lang="vi-VN" smtClean="0"/>
              <a:t>21/05/2024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DD001-55A8-4D5C-90E2-572039DD25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123435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C569F1-B7E5-4625-8C52-B3A18EF2ABF9}" type="datetimeFigureOut">
              <a:rPr lang="vi-VN" smtClean="0"/>
              <a:t>21/05/2024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EDD001-55A8-4D5C-90E2-572039DD25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28882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C569F1-B7E5-4625-8C52-B3A18EF2ABF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21/05/2024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EDD001-55A8-4D5C-90E2-572039DD251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854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C569F1-B7E5-4625-8C52-B3A18EF2ABF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21/05/2024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EDD001-55A8-4D5C-90E2-572039DD251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854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C569F1-B7E5-4625-8C52-B3A18EF2ABF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21/05/2024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EDD001-55A8-4D5C-90E2-572039DD251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491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C569F1-B7E5-4625-8C52-B3A18EF2ABF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21/05/2024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EDD001-55A8-4D5C-90E2-572039DD251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222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C569F1-B7E5-4625-8C52-B3A18EF2ABF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21/05/2024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EDD001-55A8-4D5C-90E2-572039DD251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222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9.jpg"/><Relationship Id="rId4" Type="http://schemas.openxmlformats.org/officeDocument/2006/relationships/image" Target="../media/image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0833" y="-531440"/>
            <a:ext cx="9817937" cy="774203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82897" y="2060848"/>
            <a:ext cx="8290475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LĨNH VỰC PHÁT TRIỂN </a:t>
            </a:r>
            <a:r>
              <a:rPr lang="en-US" sz="4000" b="1" cap="none" spc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NGÔN </a:t>
            </a:r>
            <a:r>
              <a:rPr lang="en-US" sz="4000" b="1" cap="none" spc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NGỮ</a:t>
            </a:r>
            <a:endParaRPr lang="vi-VN" sz="4000" b="1" cap="none" spc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  <a:p>
            <a:pPr algn="ctr"/>
            <a:r>
              <a:rPr lang="vi-VN" sz="2800" b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Giáo viên: Nguyễn Thị Hương Quỳnh</a:t>
            </a:r>
            <a:endParaRPr lang="en-US" sz="2800" b="1" cap="none" spc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effectLst/>
            </a:endParaRPr>
          </a:p>
          <a:p>
            <a:pPr algn="ctr"/>
            <a:r>
              <a:rPr lang="en-US" sz="3200" b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</a:rPr>
              <a:t>Truyện “chuyến du lịch của chú gà trống choai”</a:t>
            </a:r>
            <a:endParaRPr lang="en-US" sz="32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7030A0"/>
              </a:solidFill>
            </a:endParaRPr>
          </a:p>
          <a:p>
            <a:pPr lvl="2" algn="ctr"/>
            <a:r>
              <a:rPr lang="en-US" sz="32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  <a:effectLst/>
              </a:rPr>
              <a:t>Lứa</a:t>
            </a:r>
            <a:r>
              <a:rPr lang="en-US" sz="32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  <a:effectLst/>
              </a:rPr>
              <a:t> </a:t>
            </a:r>
            <a:r>
              <a:rPr lang="en-US" sz="32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  <a:effectLst/>
              </a:rPr>
              <a:t>tuổi</a:t>
            </a:r>
            <a:r>
              <a:rPr lang="en-US" sz="3200" b="1" cap="none" spc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  <a:effectLst/>
              </a:rPr>
              <a:t>: 18-24 tháng</a:t>
            </a:r>
            <a:endParaRPr lang="en-US" sz="3200" b="1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7030A0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91680" y="-34024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ỦY BAN NHÂN DÂN</a:t>
            </a:r>
            <a:r>
              <a:rPr lang="vi-VN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QUẬN LONG BIÊN</a:t>
            </a:r>
            <a:endParaRPr lang="vi-VN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TRƯỜNG MẦM NON </a:t>
            </a:r>
            <a:r>
              <a:rPr lang="en-US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VIỆT HƯNG</a:t>
            </a:r>
            <a:endParaRPr lang="vi-VN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4474" y="440050"/>
            <a:ext cx="1446412" cy="1446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544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71600" y="1124744"/>
            <a:ext cx="792088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Cô vừa kể cho các con nghe câu chuyện gì?</a:t>
            </a:r>
            <a:endParaRPr lang="en-US" sz="5400" b="1" cap="none" spc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32422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60349" y="476672"/>
            <a:ext cx="792088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Bạn gà trống muốn đi du lịch ở đâu?</a:t>
            </a:r>
            <a:endParaRPr lang="en-US" sz="4400" b="1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1" t="5038" r="4663" b="12549"/>
          <a:stretch/>
        </p:blipFill>
        <p:spPr>
          <a:xfrm>
            <a:off x="2123728" y="2420888"/>
            <a:ext cx="5150223" cy="348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617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71183" y="548680"/>
            <a:ext cx="792088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Đầu tiên chú trống choai đi bằng gì?</a:t>
            </a:r>
            <a:endParaRPr lang="en-US" sz="4800" b="1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2" r="2750"/>
          <a:stretch/>
        </p:blipFill>
        <p:spPr>
          <a:xfrm>
            <a:off x="1950241" y="2780928"/>
            <a:ext cx="5138149" cy="3146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617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71183" y="548680"/>
            <a:ext cx="792088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Vì sao chú trống choai lại không đi bộ nữa?</a:t>
            </a:r>
            <a:endParaRPr lang="en-US" sz="4800" b="1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2" r="2750"/>
          <a:stretch/>
        </p:blipFill>
        <p:spPr>
          <a:xfrm>
            <a:off x="1950241" y="2780928"/>
            <a:ext cx="5138149" cy="3146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329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71183" y="548680"/>
            <a:ext cx="792088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Sau đó chú đã đi bằng gì?</a:t>
            </a:r>
            <a:endParaRPr lang="en-US" sz="4800" b="1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5" r="3101"/>
          <a:stretch/>
        </p:blipFill>
        <p:spPr>
          <a:xfrm>
            <a:off x="1619672" y="2276872"/>
            <a:ext cx="5342475" cy="357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329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71183" y="836712"/>
            <a:ext cx="792088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Khi đi bằng ô tô chú thấy thế nào?</a:t>
            </a:r>
            <a:endParaRPr lang="en-US" sz="4800" b="1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5" r="3101"/>
          <a:stretch/>
        </p:blipFill>
        <p:spPr>
          <a:xfrm>
            <a:off x="1619672" y="2276872"/>
            <a:ext cx="5342475" cy="357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306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71183" y="548680"/>
            <a:ext cx="792088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Sau khi đi ô tô thì chú lại đi bằng gì?</a:t>
            </a:r>
            <a:endParaRPr lang="en-US" sz="4800" b="1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53695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71183" y="548680"/>
            <a:ext cx="792088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Sau đó chú đã đi bằng gì?</a:t>
            </a:r>
            <a:endParaRPr lang="en-US" sz="4800" b="1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5" r="3101"/>
          <a:stretch/>
        </p:blipFill>
        <p:spPr>
          <a:xfrm>
            <a:off x="1619672" y="2276872"/>
            <a:ext cx="5342475" cy="357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695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30424" y="548680"/>
            <a:ext cx="792088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Bạn gà trống đã đi bằng những phương tiện gì?</a:t>
            </a:r>
            <a:endParaRPr lang="en-US" sz="4400" b="1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733" y="4679126"/>
            <a:ext cx="3574908" cy="22546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3395" y="2264842"/>
            <a:ext cx="3508013" cy="22390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4268" y="4724100"/>
            <a:ext cx="3574908" cy="21339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5" r="3101"/>
          <a:stretch/>
        </p:blipFill>
        <p:spPr>
          <a:xfrm>
            <a:off x="1101733" y="2182667"/>
            <a:ext cx="3595287" cy="2403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016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26" y="0"/>
            <a:ext cx="9118873" cy="6858000"/>
          </a:xfr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295636" y="1268760"/>
            <a:ext cx="65527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5400" b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Xem phim hoạt hình</a:t>
            </a:r>
            <a:endParaRPr lang="en-US" sz="96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5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0" y="23694"/>
            <a:ext cx="9124320" cy="6834305"/>
          </a:xfrm>
        </p:spPr>
      </p:pic>
      <p:sp>
        <p:nvSpPr>
          <p:cNvPr id="5" name="Rectangle 4"/>
          <p:cNvSpPr/>
          <p:nvPr/>
        </p:nvSpPr>
        <p:spPr>
          <a:xfrm>
            <a:off x="971600" y="692696"/>
            <a:ext cx="6928096" cy="227754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914400" indent="-914400" algn="ctr">
              <a:buAutoNum type="arabicPeriod"/>
            </a:pPr>
            <a:r>
              <a:rPr lang="en-US" sz="5400" b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Gây hứng thú</a:t>
            </a:r>
          </a:p>
          <a:p>
            <a:pPr algn="ctr"/>
            <a:r>
              <a:rPr lang="en-US" sz="4400" b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</a:rPr>
              <a:t>Trò chơi: Nghe tiếng kếu đoán tên con vật</a:t>
            </a:r>
            <a:endParaRPr lang="en-US" sz="4400" b="1" dirty="0" smtClean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pic>
        <p:nvPicPr>
          <p:cNvPr id="3" name="Tieng-ga-gay-www_tiengdong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59355" y="596907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445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6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huyen-du-lich-cua-chu-ga-trong-choai-origami-thuy-origami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2881" r="14138"/>
          <a:stretch/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544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0" y="23694"/>
            <a:ext cx="9124320" cy="6834305"/>
          </a:xfrm>
        </p:spPr>
      </p:pic>
      <p:sp>
        <p:nvSpPr>
          <p:cNvPr id="5" name="Rectangle 4"/>
          <p:cNvSpPr/>
          <p:nvPr/>
        </p:nvSpPr>
        <p:spPr>
          <a:xfrm>
            <a:off x="1165013" y="908720"/>
            <a:ext cx="7686600" cy="267765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cap="none" spc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Truyện: </a:t>
            </a:r>
            <a:endParaRPr lang="en-US" sz="6000" b="1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  <a:p>
            <a:pPr algn="ctr"/>
            <a:r>
              <a:rPr lang="en-US" sz="5400" b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“Chuyến du lịch của chú gà trống choai”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effectLst/>
            </a:endParaRPr>
          </a:p>
        </p:txBody>
      </p:sp>
      <p:pic>
        <p:nvPicPr>
          <p:cNvPr id="6" name="nhạc nền kể chuyệ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flipH="1" flipV="1">
            <a:off x="8604448" y="6318448"/>
            <a:ext cx="539552" cy="539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633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442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984" y="18635"/>
            <a:ext cx="9168984" cy="6839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291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59"/>
          <a:stretch/>
        </p:blipFill>
        <p:spPr>
          <a:xfrm>
            <a:off x="0" y="0"/>
            <a:ext cx="92226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394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392"/>
            <a:ext cx="9192298" cy="7019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120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9"/>
          <a:stretch/>
        </p:blipFill>
        <p:spPr>
          <a:xfrm>
            <a:off x="-53953" y="26858"/>
            <a:ext cx="9197953" cy="683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480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63"/>
          <a:stretch/>
        </p:blipFill>
        <p:spPr>
          <a:xfrm>
            <a:off x="18879" y="-16478"/>
            <a:ext cx="9232698" cy="682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559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6" y="-15134"/>
            <a:ext cx="9576048" cy="687313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059832" y="836712"/>
            <a:ext cx="337464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Đàm thoại:</a:t>
            </a:r>
            <a:endParaRPr lang="en-US" sz="5400" b="1" cap="none" spc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50125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934</TotalTime>
  <Words>163</Words>
  <Application>Microsoft Office PowerPoint</Application>
  <PresentationFormat>On-screen Show (4:3)</PresentationFormat>
  <Paragraphs>21</Paragraphs>
  <Slides>20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Office Theme</vt:lpstr>
      <vt:lpstr>1_Office Theme</vt:lpstr>
      <vt:lpstr>3_Office Theme</vt:lpstr>
      <vt:lpstr>2_Office Theme</vt:lpstr>
      <vt:lpstr>4_Office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Techsi.vn</cp:lastModifiedBy>
  <cp:revision>26</cp:revision>
  <dcterms:created xsi:type="dcterms:W3CDTF">2020-05-23T09:25:38Z</dcterms:created>
  <dcterms:modified xsi:type="dcterms:W3CDTF">2024-05-21T09:25:54Z</dcterms:modified>
</cp:coreProperties>
</file>