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8288000" cy="10287000"/>
  <p:notesSz cx="6858000" cy="9144000"/>
  <p:embeddedFontLst>
    <p:embeddedFont>
      <p:font typeface="DejaVu Serif" panose="020B0604020202020204" charset="0"/>
      <p:regular r:id="rId13"/>
    </p:embeddedFont>
    <p:embeddedFont>
      <p:font typeface="UTM Androgyne" panose="020B0604020202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743" b="19589"/>
          <a:stretch>
            <a:fillRect/>
          </a:stretch>
        </p:blipFill>
        <p:spPr>
          <a:xfrm>
            <a:off x="6927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5561" y="45526"/>
            <a:ext cx="6258270" cy="215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2400" b="1">
                <a:solidFill>
                  <a:srgbClr val="123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VIỆT HƯNG</a:t>
            </a:r>
          </a:p>
          <a:p>
            <a:pPr algn="ctr">
              <a:lnSpc>
                <a:spcPts val="5880"/>
              </a:lnSpc>
            </a:pPr>
            <a:r>
              <a:rPr lang="en-US" sz="2400" b="1">
                <a:solidFill>
                  <a:srgbClr val="1239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</a:p>
          <a:p>
            <a:pPr algn="ctr">
              <a:lnSpc>
                <a:spcPts val="5880"/>
              </a:lnSpc>
            </a:pPr>
            <a:endParaRPr lang="en-US" sz="2400" b="1">
              <a:solidFill>
                <a:srgbClr val="1239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621" y="1756972"/>
            <a:ext cx="1858759" cy="18587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6062" y="7983487"/>
            <a:ext cx="1946053" cy="24891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7753" y="5019675"/>
            <a:ext cx="8792468" cy="11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F0C8E"/>
                </a:solidFill>
                <a:latin typeface="UTM Androgyne Bold"/>
              </a:rPr>
              <a:t>Đề tài: Xé, dán vẩy cá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00883" y="7461647"/>
            <a:ext cx="9900087" cy="571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02754"/>
                </a:solidFill>
                <a:latin typeface="UTM Androgyne Bold"/>
              </a:rPr>
              <a:t>Giáo viên: Giáo viên lớp MGN B3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87057" y="8427047"/>
            <a:ext cx="75138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02754"/>
                </a:solidFill>
                <a:latin typeface="UTM Androgyne Bold"/>
              </a:rPr>
              <a:t>Lứa tuổi: MGN (4- 5 tuổi)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5447" y="3807812"/>
            <a:ext cx="12437106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1207E8"/>
                </a:solidFill>
                <a:latin typeface="UTM Androgyne"/>
              </a:rPr>
              <a:t>LĨNH VỰC PHÁT TRIỂN THẨM MỸ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1734" y="2703774"/>
            <a:ext cx="7965481" cy="6554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643" y="2703774"/>
            <a:ext cx="7897020" cy="65545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51992" y="528002"/>
            <a:ext cx="867948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"/>
              </a:rPr>
              <a:t>1: Dán sát vào nhau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22315"/>
            <a:ext cx="16230600" cy="604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65" r="82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1457" y="278998"/>
            <a:ext cx="7209234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F12121"/>
                </a:solidFill>
                <a:latin typeface="UTM Androgyne"/>
              </a:rPr>
              <a:t>MỤC ĐÍCH – YÊU CẦU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493" y="1810264"/>
            <a:ext cx="14483412" cy="766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1. Kiến thức: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- Trẻ biết tên, đặc điểm và các bộ phận  cơ bản của con cá.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2. Kỹ năng: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- Trẻ có kỹ năng xé lượn vòng cung, xé tròn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- Rèn trẻ kĩ năng bôi hồ, dán hình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3. Thái độ: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4800">
                <a:solidFill>
                  <a:srgbClr val="083999"/>
                </a:solidFill>
                <a:latin typeface="UTM Androgyne"/>
              </a:rPr>
              <a:t>- Trẻ giữ gìn sản phẩm, tạo hình sạch sẽ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38" t="6719" b="58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9379" y="4241089"/>
            <a:ext cx="4017760" cy="4076514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9927" r="-9927" b="-182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878756">
            <a:off x="12920150" y="3496056"/>
            <a:ext cx="4253411" cy="4315611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687" r="-6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330555">
            <a:off x="9058853" y="197937"/>
            <a:ext cx="3297623" cy="3345847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687" r="-68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195959" y="4112992"/>
            <a:ext cx="5725788" cy="553944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71" t="3806" r="11954" b="22576"/>
          <a:stretch>
            <a:fillRect/>
          </a:stretch>
        </p:blipFill>
        <p:spPr>
          <a:xfrm>
            <a:off x="6524146" y="4769014"/>
            <a:ext cx="5069413" cy="354858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32625">
            <a:off x="4177028" y="898371"/>
            <a:ext cx="4060276" cy="23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2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73333" y="2097767"/>
            <a:ext cx="6801580" cy="197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694">
                <a:solidFill>
                  <a:srgbClr val="D3FDFF"/>
                </a:solidFill>
                <a:latin typeface="UTM Androgyne"/>
              </a:rPr>
              <a:t>Chuẩn bị đồ dùng: </a:t>
            </a:r>
          </a:p>
          <a:p>
            <a:pPr algn="ctr">
              <a:lnSpc>
                <a:spcPts val="7972"/>
              </a:lnSpc>
            </a:pPr>
            <a:endParaRPr lang="en-US" sz="5694">
              <a:solidFill>
                <a:srgbClr val="D3FDFF"/>
              </a:solidFill>
              <a:latin typeface="UTM Androgy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170" y="7237173"/>
            <a:ext cx="5314643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931656" y="216050"/>
            <a:ext cx="11279504" cy="84556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37930" y="3086100"/>
            <a:ext cx="41148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24381"/>
            <a:ext cx="16537660" cy="6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3"/>
              </a:lnSpc>
              <a:spcBef>
                <a:spcPct val="0"/>
              </a:spcBef>
            </a:pPr>
            <a:r>
              <a:rPr lang="en-US" sz="6688">
                <a:solidFill>
                  <a:srgbClr val="F12121"/>
                </a:solidFill>
                <a:latin typeface="UTM Androgyne"/>
              </a:rPr>
              <a:t>Vừa rồi cô đã hướng dẫn các con làm gì?</a:t>
            </a:r>
          </a:p>
          <a:p>
            <a:pPr algn="ctr">
              <a:lnSpc>
                <a:spcPts val="9363"/>
              </a:lnSpc>
              <a:spcBef>
                <a:spcPct val="0"/>
              </a:spcBef>
            </a:pPr>
            <a:endParaRPr lang="en-US" sz="6688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1. Xé dán vẩy cá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   2. Xé dán bông hoa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3. Xé dán con cá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395307" y="-306930"/>
            <a:ext cx="12759623" cy="95652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95277"/>
            <a:ext cx="15420380" cy="628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Khi bôi hồ vẩy cá các con bôi như thế nào?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2: Bôi cả vẩy cá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76227"/>
            <a:ext cx="15420380" cy="545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6"/>
              </a:lnSpc>
              <a:spcBef>
                <a:spcPct val="0"/>
              </a:spcBef>
            </a:pPr>
            <a:r>
              <a:rPr lang="en-US" sz="7747">
                <a:solidFill>
                  <a:srgbClr val="F12121"/>
                </a:solidFill>
                <a:latin typeface="UTM Androgyne"/>
              </a:rPr>
              <a:t> Các con cần nhớ khi bôi hồ chỉ bôi 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7747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2526"/>
              </a:lnSpc>
              <a:spcBef>
                <a:spcPct val="0"/>
              </a:spcBef>
            </a:pPr>
            <a:r>
              <a:rPr lang="en-US" sz="89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8947">
              <a:solidFill>
                <a:srgbClr val="1207E8"/>
              </a:solidFill>
              <a:latin typeface="UTM Androgy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64" r="23075" b="69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588435"/>
            <a:ext cx="16531769" cy="687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0"/>
              </a:lnSpc>
              <a:spcBef>
                <a:spcPct val="0"/>
              </a:spcBef>
            </a:pPr>
            <a:r>
              <a:rPr lang="en-US" sz="7479">
                <a:solidFill>
                  <a:srgbClr val="000000"/>
                </a:solidFill>
                <a:latin typeface="UTM Androgyne"/>
              </a:rPr>
              <a:t> </a:t>
            </a:r>
            <a:r>
              <a:rPr lang="en-US" sz="7479">
                <a:solidFill>
                  <a:srgbClr val="1207E8"/>
                </a:solidFill>
                <a:latin typeface="UTM Androgyne"/>
              </a:rPr>
              <a:t>Khi dán vẩy cá cần dán như thế nào?</a:t>
            </a:r>
          </a:p>
          <a:p>
            <a:pPr algn="ctr">
              <a:lnSpc>
                <a:spcPts val="10470"/>
              </a:lnSpc>
              <a:spcBef>
                <a:spcPct val="0"/>
              </a:spcBef>
            </a:pPr>
            <a:endParaRPr lang="en-US" sz="7479">
              <a:solidFill>
                <a:srgbClr val="1207E8"/>
              </a:solidFill>
              <a:latin typeface="UTM Androgyne"/>
            </a:endParaRP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1: Dán sát vào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2: Dán cách xa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  3: Dán chồng lên nhau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230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UTM Androgyne</vt:lpstr>
      <vt:lpstr>Times New Roman</vt:lpstr>
      <vt:lpstr>Calibri</vt:lpstr>
      <vt:lpstr>UTM Androgyne Bold</vt:lpstr>
      <vt:lpstr>Arial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xé dán vảy cá- Hương B4</dc:title>
  <dc:creator>Admin</dc:creator>
  <cp:lastModifiedBy>Administrator</cp:lastModifiedBy>
  <cp:revision>4</cp:revision>
  <dcterms:created xsi:type="dcterms:W3CDTF">2006-08-16T00:00:00Z</dcterms:created>
  <dcterms:modified xsi:type="dcterms:W3CDTF">2025-12-18T03:21:16Z</dcterms:modified>
  <dc:identifier>DAEt5zFGfAw</dc:identifier>
</cp:coreProperties>
</file>