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sldIdLst>
    <p:sldId id="257" r:id="rId9"/>
    <p:sldId id="260" r:id="rId10"/>
    <p:sldId id="274" r:id="rId11"/>
    <p:sldId id="261" r:id="rId12"/>
    <p:sldId id="262" r:id="rId13"/>
    <p:sldId id="265" r:id="rId14"/>
    <p:sldId id="271" r:id="rId15"/>
    <p:sldId id="273" r:id="rId16"/>
    <p:sldId id="275" r:id="rId17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1554" y="96"/>
      </p:cViewPr>
      <p:guideLst>
        <p:guide orient="horz" pos="2186"/>
        <p:guide pos="2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01F8-B21A-421A-ACFD-9A654D28B3A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64ED-6457-4C30-8A75-6D2AFE2D64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F712-42CD-4937-900F-C60B2984EC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8D3F-CAF0-47BB-8158-057D5737C78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A8A6-D5C2-4050-A045-B8D51B357E4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BD6A-8B5E-4093-B2EF-5EAC3D0A227D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C97-CB94-4079-99B0-96A4A73E889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FEB8-A3D0-4521-B7DD-E2DF9A8B0E4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748-F9CE-4943-B357-703FB143E05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3DD-8F4F-4AC5-A7F1-0D339C32FBA4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13-C49B-4724-BAD7-F1F2F346A42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FCBF0-DCFF-4644-9300-9F8DBF00ED3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GIF"/><Relationship Id="rId7" Type="http://schemas.openxmlformats.org/officeDocument/2006/relationships/image" Target="../media/image6.GIF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Local%20Settings/Luan/PW%20HAI%20PHONG/5%20-%20The%20gioi%20quanh%20be%20-CHUAN/CACFILE/chua%20dung.wav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1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3.png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2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0.xml"/><Relationship Id="rId4" Type="http://schemas.openxmlformats.org/officeDocument/2006/relationships/image" Target="../media/image23.jpeg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1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ghfg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76200"/>
            <a:ext cx="11031855" cy="699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-2286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oses_swaying_back_an_a_m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5156201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1" descr="D:\AAA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211920">
            <a:off x="3825875" y="4327525"/>
            <a:ext cx="9715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09600" y="54102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aisi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aisi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486400"/>
            <a:ext cx="914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aisie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5976938"/>
            <a:ext cx="914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272540" y="228600"/>
            <a:ext cx="74142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304800" y="3011805"/>
            <a:ext cx="8440420" cy="6610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vi-VN" sz="3600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hủ điểm : Những Con Vật Sống Trong Rừng</a:t>
            </a:r>
            <a:endParaRPr lang="en-US" sz="3600" kern="10" dirty="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 rot="10739515" flipV="1">
            <a:off x="2362200" y="4953000"/>
            <a:ext cx="4730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444750" y="4942891"/>
            <a:ext cx="64008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i="1" dirty="0" err="1"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latin typeface="Times New Roman" panose="02020603050405020304" pitchFamily="18" charset="0"/>
              </a:rPr>
              <a:t>Giáo viên: Kiều Thị Tin</a:t>
            </a:r>
            <a:endParaRPr lang="en-US" sz="2400" b="1" i="1" dirty="0" err="1">
              <a:latin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>
                <a:latin typeface="Times New Roman" panose="02020603050405020304" pitchFamily="18" charset="0"/>
              </a:rPr>
              <a:t>Đối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</a:rPr>
              <a:t>tượng</a:t>
            </a:r>
            <a:r>
              <a:rPr lang="en-US" sz="2400" b="1" i="1" dirty="0">
                <a:latin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</a:rPr>
              <a:t>Trẻ</a:t>
            </a:r>
            <a:r>
              <a:rPr 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sz="2400" b="1" i="1">
                <a:latin typeface="Times New Roman" panose="02020603050405020304" pitchFamily="18" charset="0"/>
              </a:rPr>
              <a:t>24-36 tháng</a:t>
            </a:r>
            <a:endParaRPr lang="en-US" sz="2400" b="1" i="1" dirty="0">
              <a:latin typeface="Times New Roman" panose="02020603050405020304" pitchFamily="18" charset="0"/>
            </a:endParaRP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1515110" y="4161155"/>
            <a:ext cx="6636385" cy="12592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NBTN: CON KHỈ - CON VOI</a:t>
            </a:r>
            <a:endParaRPr lang="en-US" sz="3600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64" name="WordArt 16" descr="White marble"/>
          <p:cNvSpPr>
            <a:spLocks noChangeArrowheads="1" noChangeShapeType="1" noTextEdit="1"/>
          </p:cNvSpPr>
          <p:nvPr/>
        </p:nvSpPr>
        <p:spPr bwMode="auto">
          <a:xfrm>
            <a:off x="2514600" y="1981200"/>
            <a:ext cx="3657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65" name="Picture 17" descr="5B5BF2E9F1074E64B702CA5C8496B06B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544175" y="1519237"/>
            <a:ext cx="857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05000" y="3810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>
              <a:solidFill>
                <a:srgbClr val="CC0099"/>
              </a:solidFill>
            </a:endParaRPr>
          </a:p>
        </p:txBody>
      </p:sp>
      <p:sp>
        <p:nvSpPr>
          <p:cNvPr id="56431" name="WordArt 111"/>
          <p:cNvSpPr>
            <a:spLocks noChangeArrowheads="1" noChangeShapeType="1" noTextEdit="1"/>
          </p:cNvSpPr>
          <p:nvPr/>
        </p:nvSpPr>
        <p:spPr bwMode="auto">
          <a:xfrm>
            <a:off x="609600" y="-27305"/>
            <a:ext cx="7820660" cy="17691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38100">
                  <a:solidFill>
                    <a:srgbClr val="0099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UBND PHƯỜNG PHÚC LỢI</a:t>
            </a:r>
            <a:endParaRPr lang="en-US" sz="3600" b="1" kern="10" dirty="0" err="1">
              <a:ln w="38100">
                <a:solidFill>
                  <a:srgbClr val="009900"/>
                </a:solidFill>
                <a:rou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38100">
                  <a:solidFill>
                    <a:srgbClr val="0099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</a:t>
            </a:r>
            <a:r>
              <a:rPr lang="en-US" sz="3600" b="1" kern="10" dirty="0">
                <a:ln w="38100">
                  <a:solidFill>
                    <a:srgbClr val="0099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38100">
                  <a:solidFill>
                    <a:srgbClr val="0099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mầm</a:t>
            </a:r>
            <a:r>
              <a:rPr lang="en-US" sz="3600" b="1" kern="10" dirty="0">
                <a:ln w="38100">
                  <a:solidFill>
                    <a:srgbClr val="0099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>
                <a:ln w="38100">
                  <a:solidFill>
                    <a:srgbClr val="009900"/>
                  </a:solidFill>
                  <a:rou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non Tuổi Hoa</a:t>
            </a:r>
            <a:endParaRPr lang="en-US" sz="3600" b="1" kern="10" dirty="0">
              <a:ln w="38100">
                <a:solidFill>
                  <a:srgbClr val="009900"/>
                </a:solidFill>
                <a:rou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38100">
                <a:solidFill>
                  <a:srgbClr val="009900"/>
                </a:solidFill>
                <a:rou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68" name="Picture 19" descr="D:\AAA\anh dep\gif_icon3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378562">
            <a:off x="7848600" y="487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18000"/>
          </a:blip>
          <a:stretch>
            <a:fillRect/>
          </a:stretch>
        </p:blipFill>
        <p:spPr bwMode="auto">
          <a:xfrm>
            <a:off x="3505200" y="1143000"/>
            <a:ext cx="1844675" cy="17786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6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 animBg="1"/>
      <p:bldP spid="10252" grpId="0" animBg="1"/>
      <p:bldP spid="10253" grpId="0" animBg="1"/>
      <p:bldP spid="10254" grpId="0" bldLvl="0" animBg="1"/>
      <p:bldP spid="10255" grpId="0" animBg="1"/>
      <p:bldP spid="10258" grpId="0"/>
      <p:bldP spid="564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048000" y="6019800"/>
            <a:ext cx="25050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CON KHỈ</a:t>
            </a:r>
            <a:endParaRPr lang="en-US" sz="48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99" name="Line 21"/>
          <p:cNvSpPr>
            <a:spLocks noChangeShapeType="1"/>
          </p:cNvSpPr>
          <p:nvPr/>
        </p:nvSpPr>
        <p:spPr bwMode="auto">
          <a:xfrm>
            <a:off x="67818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ếng kêu và hình ảnh con khỉ 1 - The sound and picture of monkey - sound and picture of monke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7400" y="6160149"/>
            <a:ext cx="323849" cy="24288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5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elephants-9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" y="20659"/>
            <a:ext cx="9111343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ếng kêu và hình ảnh con voi 1 - sound and picture of elepha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6218533"/>
            <a:ext cx="533400" cy="5476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6107655"/>
            <a:ext cx="2508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CON VOI</a:t>
            </a:r>
            <a:endParaRPr lang="en-US" sz="44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Times New Roman" panose="02020603050405020304" pitchFamily="18" charset="0"/>
              </a:rPr>
              <a:t>SO SÁNH</a:t>
            </a:r>
            <a:r>
              <a:rPr lang="en-US"/>
              <a:t> </a:t>
            </a:r>
            <a:endParaRPr lang="en-US"/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685800" y="5791200"/>
            <a:ext cx="205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CON VOI</a:t>
            </a:r>
            <a:endParaRPr lang="en-US" sz="40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334000" y="5791200"/>
            <a:ext cx="23050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CON KHỈ</a:t>
            </a:r>
            <a:endParaRPr lang="en-US" sz="44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1447800"/>
            <a:ext cx="3952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dministrator\Desktop\elephants-9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9571"/>
            <a:ext cx="4018492" cy="4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3" y="187552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438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istrator\Desktop\maxresdefault(3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81399"/>
            <a:ext cx="3385457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.</a:t>
            </a:r>
            <a:endParaRPr lang="en-US"/>
          </a:p>
        </p:txBody>
      </p:sp>
      <p:grpSp>
        <p:nvGrpSpPr>
          <p:cNvPr id="7171" name="Group 3"/>
          <p:cNvGrpSpPr/>
          <p:nvPr/>
        </p:nvGrpSpPr>
        <p:grpSpPr bwMode="auto"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7173" name="Picture 4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05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5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6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7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11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8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58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9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0" y="2784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0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168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1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64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2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696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3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224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4" descr="724608s7aonrbepf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752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162800" cy="2819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90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/>
              </a:rPr>
              <a:t>T C1: Con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gì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/>
              </a:rPr>
              <a:t>biến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 panose="020B7200000000000000"/>
              </a:rPr>
              <a:t>mất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 panose="020B72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971" y="228147"/>
            <a:ext cx="26289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82274"/>
            <a:ext cx="2590800" cy="28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5CCA5P2ADVCAYTWJ01CAVAHYT0CAJCB4A9CAT50LDECAY05UFFCAST92TUCAIUK7WKCAC05JMPCAGF4IVUCAV034X2CAMPV7NKCAAVCKPLCAS1E309CA8HO271CAA4T7G3CALXPWQ6CAYTL229CA304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274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362222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b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03863"/>
            <a:ext cx="3924300" cy="296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windows_vista_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5720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724400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windows_vista_2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3d 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72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3d 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3d 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3d bi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1047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17564_1262178790_caibang[1]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8" r="48546" b="24144"/>
          <a:stretch>
            <a:fillRect/>
          </a:stretch>
        </p:blipFill>
        <p:spPr bwMode="auto">
          <a:xfrm>
            <a:off x="5312229" y="3067050"/>
            <a:ext cx="3886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WordArt 14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90297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TC2:TÌM THỨC ĂN CHO </a:t>
            </a:r>
            <a:endParaRPr lang="en-US" sz="4400" kern="10" dirty="0">
              <a:ln w="12700">
                <a:solidFill>
                  <a:srgbClr val="EAEAEA"/>
                </a:solidFill>
                <a:rou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VOI VÀ KHỈ</a:t>
            </a:r>
            <a:endParaRPr lang="en-US" sz="4400" kern="10" dirty="0">
              <a:ln w="12700">
                <a:solidFill>
                  <a:srgbClr val="EAEAEA"/>
                </a:solidFill>
                <a:round/>
              </a:ln>
              <a:solidFill>
                <a:srgbClr val="FF66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9144635" cy="69322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NKNOELEADERBOARD" val="479187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WPS Presentation</Application>
  <PresentationFormat>On-screen Show (4:3)</PresentationFormat>
  <Paragraphs>31</Paragraphs>
  <Slides>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Times New Roman</vt:lpstr>
      <vt:lpstr>.VnTime</vt:lpstr>
      <vt:lpstr>Microsoft YaHei</vt:lpstr>
      <vt:lpstr>Arial Unicode MS</vt:lpstr>
      <vt:lpstr>Calibri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PowerPoint 演示文稿</vt:lpstr>
      <vt:lpstr>PowerPoint 演示文稿</vt:lpstr>
      <vt:lpstr>PowerPoint 演示文稿</vt:lpstr>
      <vt:lpstr>SO SÁNH </vt:lpstr>
      <vt:lpstr>PowerPoint 演示文稿</vt:lpstr>
      <vt:lpstr>.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25</cp:revision>
  <dcterms:created xsi:type="dcterms:W3CDTF">2017-10-31T06:09:00Z</dcterms:created>
  <dcterms:modified xsi:type="dcterms:W3CDTF">2025-09-21T03:44:45Z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4391E17A9C4247FF8A814E7734D22226_12</vt:lpwstr>
  </property>
  <property fmtid="{D5CDD505-2E9C-101B-9397-08002B2CF9AE}" pid="3" name="KSOProductBuildVer">
    <vt:lpwstr>1033-12.2.0.22549</vt:lpwstr>
  </property>
</Properties>
</file>